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847C-A30E-49C9-9BF7-4BDD395352E8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C6C02-894E-4DFE-8068-2C5EAFD7E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200800" cy="1614041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образовательное учреждение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"Камский строительный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колледж имени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Е.Н.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Батенчука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".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1916832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Презентация на тему: 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187624" y="2596262"/>
            <a:ext cx="7200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«Экспериментальное исследование условий формирования экологической культуры у студентов»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4008" y="5949280"/>
            <a:ext cx="471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Работу выполнила: </a:t>
            </a:r>
            <a:r>
              <a:rPr lang="ru-RU" sz="2000" dirty="0" err="1" smtClean="0"/>
              <a:t>Мингазова</a:t>
            </a:r>
            <a:r>
              <a:rPr lang="ru-RU" sz="2000" dirty="0" smtClean="0"/>
              <a:t> Л.Р.  </a:t>
            </a:r>
          </a:p>
          <a:p>
            <a:r>
              <a:rPr lang="ru-RU" sz="2000" dirty="0" smtClean="0"/>
              <a:t>Студентка 1 курса группы СН-1-16</a:t>
            </a:r>
            <a:endParaRPr lang="ru-RU" sz="2000" dirty="0"/>
          </a:p>
        </p:txBody>
      </p:sp>
      <p:pic>
        <p:nvPicPr>
          <p:cNvPr id="15" name="Рисунок 14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717032"/>
            <a:ext cx="2884032" cy="2160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19928" y="4005064"/>
            <a:ext cx="2444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Руководитель:</a:t>
            </a:r>
          </a:p>
          <a:p>
            <a:r>
              <a:rPr lang="ru-RU" sz="1600" dirty="0" smtClean="0"/>
              <a:t>Мавлявеева Гульшан Ханифовна</a:t>
            </a:r>
          </a:p>
          <a:p>
            <a:r>
              <a:rPr lang="ru-RU" sz="1600" dirty="0" smtClean="0"/>
              <a:t>Преподаватель химии, методист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2017god-ecologii-4-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7926961" cy="3528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зучить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условия эффективного формирования экологической культуры у студентов.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Задачи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исследования: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Изучить формы и методы формирования экологической культуры у студентов.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Изучить состояние работы по формированию экологической культуры  в колледже.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Экспериментально проверить эффективность преподавания дисциплины «Экология» для  формирования экологической культуры в колледже.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Объект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исследования: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процесс формирования экологической культуры у студентов.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Предмет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преподавание дисциплины «Экология» для  формирования экологической культуры в колледже.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  <p:pic>
        <p:nvPicPr>
          <p:cNvPr id="4" name="Рисунок 3" descr="э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526360"/>
            <a:ext cx="1331640" cy="1331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hutterstock-285980522-ab437d36e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19298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	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анкетировании принимало участие 15 преподавателей.  Все с высшим образованием. В результате опроса преподавателей  мы выделили три уровня готовности преподавателей к экологическому  образованию студентов.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уровень - высокий  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	К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этому уровню относятся преподаватели, которые осознают важность проблемы по экологическому воспитанию студентов, знают методы диагностики, используют различные формы и методы работы  по экологическому  воспитанию студентов, используют весь имеющийся материал по формированию осознанно-правильного отношения у студентов к объектам природы (13.3 %)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уровень – средний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	К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этому уровню относятся преподаватели, которые осознают важность исследуемой проблемы, 	 но не в полной мере, частично знают различные методики диагностики по экологическому воспитанию, используют не в полном объёме формы и методы работы по экологическому воспитанию (26.7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pPr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уровень – низкий  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	К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этому уровню относятся преподаватели, у которых имеется непонимание экологических проблем, значения  формирования осознанно-правильного отношения к объектам природы, не владеют методикой проведения различных форм и методов  работы по экологическому воспитанию (60 %)</a:t>
            </a: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5761972"/>
            <a:ext cx="1043608" cy="10960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 algn="ctr">
              <a:buNone/>
            </a:pP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Следующим </a:t>
            </a:r>
            <a:r>
              <a:rPr lang="ru-RU" sz="11200" i="1" dirty="0">
                <a:latin typeface="Times New Roman" pitchFamily="18" charset="0"/>
                <a:cs typeface="Times New Roman" pitchFamily="18" charset="0"/>
              </a:rPr>
              <a:t>шагом нашего исследования </a:t>
            </a: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>
              <a:buNone/>
            </a:pP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беседа </a:t>
            </a:r>
            <a:r>
              <a:rPr lang="ru-RU" sz="11200" i="1" dirty="0">
                <a:latin typeface="Times New Roman" pitchFamily="18" charset="0"/>
                <a:cs typeface="Times New Roman" pitchFamily="18" charset="0"/>
              </a:rPr>
              <a:t>с каждым студентом</a:t>
            </a: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7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уровень – высокий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К этому уровню относятся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студенты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которые знают большинство существенных признаков живого.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Знания о живом характеризуют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всю группу живого в целом.  Проявляют сильные эмоциональные проявления, радость от общения с животными и растениями. Интерес к познанию живого. Проявляют сочувствие к попавшим в беду, проявляют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осознанность. Стремятся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удовлетворить потребности живого организма. Проявляют гуманные чувства к живому. Самостоятельно и качественно выполняют трудовые процессы (11.8 %)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уровень – средний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К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этому уровню относятся студенты, которые знают наиболее существенные признаки живого (движение, питание, рост). По ним относят к живому большинство животных и растений.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Трудовой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процесс по уходу за живым организмом выполняют с небольшой охотой (23.5 %)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уровень – низкий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	К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этому уровню относятся студенты, которые имеют неустойчивые представления о некоторых особенностях живого – существенных и несущественных. Относят к живому животных по существенным и несущественным признакам. Не относят растения к живому (63.7 %)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8105" y="5423498"/>
            <a:ext cx="1365895" cy="1434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Семинар на тему: « Опытно-исследовательская работа в системе экологического образования студентов»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Его цель: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определить сущностные  характеристики опытно-исследовательской деятельности в системе экологического образования студентов; разработать структуру  опытно-исследовательской работы со студентами на разных объектах.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педсовета: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познакомить с системой педагогического взаимодействия при работе со студентами.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Таким образом, на формирующем этапе мы осуществили разностороннюю работу по формированию осознанно-правильного  отношения студентов к объектам природы.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контрольного эксперимента: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показать динамику экспериментальной работы.</a:t>
            </a:r>
          </a:p>
          <a:p>
            <a:endParaRPr lang="ru-RU" dirty="0"/>
          </a:p>
        </p:txBody>
      </p:sp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5373216"/>
            <a:ext cx="1763688" cy="1321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Сравнение уровней </a:t>
            </a:r>
            <a:r>
              <a:rPr lang="ru-RU" dirty="0" err="1" smtClean="0"/>
              <a:t>сформированности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309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130839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Уровни </a:t>
                      </a:r>
                      <a:r>
                        <a:rPr lang="ru-RU" dirty="0" err="1" smtClean="0"/>
                        <a:t>сформированности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Констатирующий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Контрольный этап</a:t>
                      </a:r>
                      <a:endParaRPr lang="ru-RU" dirty="0"/>
                    </a:p>
                  </a:txBody>
                  <a:tcPr/>
                </a:tc>
              </a:tr>
              <a:tr h="655168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 (высший)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11,8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29,4 %</a:t>
                      </a:r>
                      <a:endParaRPr lang="ru-RU" dirty="0"/>
                    </a:p>
                  </a:txBody>
                  <a:tcPr/>
                </a:tc>
              </a:tr>
              <a:tr h="655168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 </a:t>
                      </a:r>
                      <a:r>
                        <a:rPr lang="ru-RU" dirty="0" smtClean="0"/>
                        <a:t>(средний)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23,5 %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35,3 %</a:t>
                      </a:r>
                      <a:endParaRPr lang="ru-RU" dirty="0"/>
                    </a:p>
                  </a:txBody>
                  <a:tcPr/>
                </a:tc>
              </a:tr>
              <a:tr h="655168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уровень </a:t>
                      </a:r>
                      <a:r>
                        <a:rPr lang="ru-RU" dirty="0" smtClean="0"/>
                        <a:t>(низкий)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64,7 %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35,3 %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59474"/>
            <a:ext cx="1331640" cy="13985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Заключение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результате проведённой экспериментальной работы можно сделать вывод, формирование экологической культуры у студентов происходит при целенаправленной работе педагога, если создана нужная экологическая развивающая среда, если с каждым студентом преподаватель организует активное общение, каждый студент участвует в доступной для него деятельности.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результате проведённого исследования проблемы формирования экологической культуры у  студентов нами были реализованы все поставленные задачи. Выявлены критерии и уровни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экологической культуры у студентов.  Нами была проведена работа с преподавателями по повышению уровня готовности к решению задач экологического воспитания студентов.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вынесенные на защиту положения доказаны. Но работа по исследованию проблемы формирования экологической культуры у студентов должна продолжаться. </a:t>
            </a:r>
          </a:p>
          <a:p>
            <a:endParaRPr lang="ru-RU" dirty="0"/>
          </a:p>
        </p:txBody>
      </p:sp>
      <p:pic>
        <p:nvPicPr>
          <p:cNvPr id="4" name="Рисунок 3" descr="э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5382344"/>
            <a:ext cx="1475656" cy="1475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Дерябо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С.Д.,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Ясвин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В.А. Методика диагностики и коррекции в экологическом воспитании. – М., 2017.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Дерябо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С.Д.,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Ясвин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В.А. Природа: Объект и субъект отношения личности. М.: Школа здоровья, 2015, т.1.2.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Мы. Программа экологического образования  / Под ред. Кондратьевой Н.Н. и других. – СПб.: Детство – пресс, 2012.</a:t>
            </a:r>
          </a:p>
          <a:p>
            <a:pPr marL="514350" indent="-514350">
              <a:buNone/>
            </a:pPr>
            <a:endParaRPr lang="ru-RU" dirty="0"/>
          </a:p>
        </p:txBody>
      </p:sp>
      <p:pic>
        <p:nvPicPr>
          <p:cNvPr id="4" name="Рисунок 3" descr="eco_kn_an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30144" y="5085184"/>
            <a:ext cx="2513856" cy="1555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171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Государственное автономное профессиональное образовательное учреждение "Камский строительный колледж имени Е.Н. Батенчука". </vt:lpstr>
      <vt:lpstr>Презентация PowerPoint</vt:lpstr>
      <vt:lpstr>Презентация PowerPoint</vt:lpstr>
      <vt:lpstr>Презентация PowerPoint</vt:lpstr>
      <vt:lpstr>Презентация PowerPoint</vt:lpstr>
      <vt:lpstr>Семинар на тему: « Опытно-исследовательская работа в системе экологического образования студентов»</vt:lpstr>
      <vt:lpstr>Сравнение уровней сформированности</vt:lpstr>
      <vt:lpstr>Заключение  </vt:lpstr>
      <vt:lpstr>Список литературы</vt:lpstr>
      <vt:lpstr>Спасибо за внимание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профессиональное образовательное учреждение "Камский строительный колледж имени Е.Н. Батенчука".</dc:title>
  <dc:creator>Мингазова Лилия</dc:creator>
  <cp:lastModifiedBy>Гульшан Х. Мавлявеева</cp:lastModifiedBy>
  <cp:revision>22</cp:revision>
  <dcterms:created xsi:type="dcterms:W3CDTF">2017-05-29T15:27:26Z</dcterms:created>
  <dcterms:modified xsi:type="dcterms:W3CDTF">2017-06-05T06:11:56Z</dcterms:modified>
</cp:coreProperties>
</file>