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93FFD-085B-43FE-927D-903D21C14F73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61752-E15F-4887-B350-C033883519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Мастерская «Сказка своими руками»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5" y="1571349"/>
            <a:ext cx="2991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шмель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6306" y="5661248"/>
            <a:ext cx="4098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Автор: Майорова О.Н.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ГБОУ СОШ№14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ЦВР «Успех»</a:t>
            </a:r>
          </a:p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Г.Жигулёвск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2013 год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Оксана\Desktop\сердце отдаю\шмель\CIMG0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7" y="2708920"/>
            <a:ext cx="4072368" cy="3054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3" y="3501008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Игрушка из помпона.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сердце отдаю\шмель\CIMG0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823949" cy="3617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411760" y="16288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15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57315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15. Приклеиваем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глазки на кончики ниток.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сана\Desktop\сердце отдаю\шмель\CIMG0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404664"/>
            <a:ext cx="4391901" cy="3293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7" name="Picture 3" descr="C:\Users\Оксана\Desktop\сердце отдаю\шмель\CIMG0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559920" cy="3419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16.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698590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17.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692695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16. Из проволоки и бусин можно скрутить усики.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39" y="4706922"/>
            <a:ext cx="3576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17, </a:t>
            </a:r>
            <a:r>
              <a:rPr lang="ru-RU" sz="2000" dirty="0">
                <a:latin typeface="Comic Sans MS" pitchFamily="66" charset="0"/>
              </a:rPr>
              <a:t>Р</a:t>
            </a:r>
            <a:r>
              <a:rPr lang="ru-RU" sz="2000" dirty="0" smtClean="0">
                <a:latin typeface="Comic Sans MS" pitchFamily="66" charset="0"/>
              </a:rPr>
              <a:t>аздвинув нити помпона над глазками, вклеиваем усики.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Оксана\Desktop\сердце отдаю\шмель\CIMG0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832648" cy="437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6300192" y="1520732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Наш шмель готов.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176" y="5301208"/>
            <a:ext cx="8593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8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сердце отдаю\шмель\CIMG0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076056" y="1052736"/>
            <a:ext cx="38884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Для работы нужно: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Нитки чёрного и жёлтого цветов;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Ножницы;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Клей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Момент»;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Ленточка длиной 40 см;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глазки;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Картонная заготовка размером 5 на 9 см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сердце отдаю\шмель\CIMG0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96299" cy="3297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Users\Оксана\Desktop\сердце отдаю\шмель\CIMG0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2996"/>
            <a:ext cx="4103869" cy="3077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02960" y="836712"/>
            <a:ext cx="64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5116" y="3904204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3" y="404664"/>
            <a:ext cx="4104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Наматываем на картонную заготовку </a:t>
            </a:r>
            <a:r>
              <a:rPr lang="ru-RU" sz="2000" dirty="0" smtClean="0">
                <a:latin typeface="Comic Sans MS" pitchFamily="66" charset="0"/>
              </a:rPr>
              <a:t> нитку </a:t>
            </a:r>
            <a:r>
              <a:rPr lang="ru-RU" sz="2000" dirty="0" smtClean="0">
                <a:latin typeface="Comic Sans MS" pitchFamily="66" charset="0"/>
              </a:rPr>
              <a:t>чёрного </a:t>
            </a:r>
            <a:r>
              <a:rPr lang="ru-RU" sz="2000" dirty="0" smtClean="0">
                <a:latin typeface="Comic Sans MS" pitchFamily="66" charset="0"/>
              </a:rPr>
              <a:t>цвета- 25 витков. </a:t>
            </a:r>
            <a:r>
              <a:rPr lang="ru-RU" sz="2000" dirty="0" smtClean="0">
                <a:latin typeface="Comic Sans MS" pitchFamily="66" charset="0"/>
              </a:rPr>
              <a:t>Отрезаем.</a:t>
            </a:r>
          </a:p>
          <a:p>
            <a:pPr marL="342900" indent="-342900">
              <a:buAutoNum type="arabicPeriod"/>
            </a:pPr>
            <a:endParaRPr lang="ru-RU" sz="20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Comic Sans MS" pitchFamily="66" charset="0"/>
              </a:rPr>
              <a:t>Поверх чёрной нитки делаем 25 витков жёлтым цветом. Отрезаем.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сердце отдаю\шмель\CIMG0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260648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Оксана\Desktop\сердце отдаю\шмель\CIMG0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39" y="1340768"/>
            <a:ext cx="3863841" cy="289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Оксана\Desktop\сердце отдаю\шмель\CIMG06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5" y="3789039"/>
            <a:ext cx="3745196" cy="2808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66919" y="79011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501" y="177728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4.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825" y="4177717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5.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1769" y="4408549"/>
            <a:ext cx="4352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Продолжаем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наматывать чередуя цвета: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3. 25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витков-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чёрной ниткой;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4. 25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витков-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жёлтой;</a:t>
            </a:r>
          </a:p>
          <a:p>
            <a:pPr marL="457200" indent="-457200">
              <a:buAutoNum type="arabicPeriod" startAt="5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25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витков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чёрной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Всего 5 слоёв)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сердце отдаю\шмель\CIMG0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37045"/>
            <a:ext cx="4415904" cy="3311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C:\Users\Оксана\Desktop\сердце отдаю\шмель\CIMG0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6962"/>
            <a:ext cx="4511913" cy="3383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39553" y="775737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6.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798" y="3635381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7.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639" y="537045"/>
            <a:ext cx="3730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Аккуратно вытаскиваем картон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из намотанных слоёв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туго перевязываем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полученный пучок 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середине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крепкой нитью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rabicPeriod" startAt="6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3" y="5013176"/>
            <a:ext cx="37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7. Завязываем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её 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узла и обрезаем.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сердце отдаю\шмель\CIMG0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C:\Users\Оксана\Desktop\сердце отдаю\шмель\CIMG0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068960"/>
            <a:ext cx="4439907" cy="3329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355976" y="3501008"/>
            <a:ext cx="64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8.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9246" y="692696"/>
            <a:ext cx="384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8.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Берём получившуюся из ниток бобину.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Разрезаем петли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кругу.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сана\Desktop\сердце отдаю\шмель\CIMG0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4329401" cy="3247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 descr="C:\Users\Оксана\Desktop\сердце отдаю\шмель\CIMG0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014954"/>
            <a:ext cx="4607925" cy="3455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23854" y="89391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9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651714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10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9" y="524579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9.Расправляем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нитки, руками делаем заготовку пушистой.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 нас получился помпон овальной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формы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74292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10. Подстригаем торчащие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кончики, чтобы получился ровный помпон.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сердце отдаю\шмель\CIMG0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5" name="Picture 3" descr="C:\Users\Оксана\Desktop\сердце отдаю\шмель\CIMG0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46" y="3105108"/>
            <a:ext cx="4439905" cy="3329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60032" y="727829"/>
            <a:ext cx="410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Крылья: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11. У ленточки определяем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середину,  От  неё в обе стороны делаем петли и перевязываем их чтобы вышел бантик. Скрепляем его ниткой.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7007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12. Оставшиеся концы укладываем к середине и завязываем  ниткой.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Крылья готовы.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927" y="899428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11.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699030"/>
            <a:ext cx="8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12.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сердце отдаю\шмель\CIMG0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509689" cy="3382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 descr="C:\Users\Оксана\Desktop\сердце отдаю\шмель\CIMG0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780928"/>
            <a:ext cx="4679933" cy="350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13.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3573016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14.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2808" y="683404"/>
            <a:ext cx="371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13. В место перевязки крылышек выдавливаем капельку клея.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25144"/>
            <a:ext cx="3654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14. В середине помпона нитки раздвигаем .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 в самый центр вклеиваем крылья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313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18</cp:revision>
  <dcterms:created xsi:type="dcterms:W3CDTF">2012-12-18T18:57:04Z</dcterms:created>
  <dcterms:modified xsi:type="dcterms:W3CDTF">2012-12-19T09:45:55Z</dcterms:modified>
</cp:coreProperties>
</file>