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0" y="0"/>
            <a:ext cx="1857388" cy="6397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Monotype Corsiva" pitchFamily="66" charset="0"/>
              </a:rPr>
              <a:t>ОСЕНЬ</a:t>
            </a:r>
            <a:endParaRPr lang="ru-RU" sz="3600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0" y="714356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9" name="Текст 4"/>
          <p:cNvSpPr txBox="1">
            <a:spLocks/>
          </p:cNvSpPr>
          <p:nvPr/>
        </p:nvSpPr>
        <p:spPr>
          <a:xfrm>
            <a:off x="7286612" y="0"/>
            <a:ext cx="1857388" cy="63976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600" b="1" dirty="0" smtClean="0">
                <a:solidFill>
                  <a:srgbClr val="C00000"/>
                </a:solidFill>
                <a:latin typeface="Monotype Corsiva" pitchFamily="66" charset="0"/>
              </a:rPr>
              <a:t>ЗИМА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onotype Corsiva" pitchFamily="66" charset="0"/>
              <a:ea typeface="+mn-ea"/>
              <a:cs typeface="+mn-cs"/>
            </a:endParaRPr>
          </a:p>
        </p:txBody>
      </p:sp>
      <p:sp>
        <p:nvSpPr>
          <p:cNvPr id="10" name="Текст 4"/>
          <p:cNvSpPr>
            <a:spLocks noGrp="1"/>
          </p:cNvSpPr>
          <p:nvPr>
            <p:ph type="body" idx="1"/>
          </p:nvPr>
        </p:nvSpPr>
        <p:spPr>
          <a:xfrm>
            <a:off x="7286612" y="6218238"/>
            <a:ext cx="1857388" cy="6397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Monotype Corsiva" pitchFamily="66" charset="0"/>
              </a:rPr>
              <a:t>ВЕСНА</a:t>
            </a:r>
            <a:endParaRPr lang="ru-RU" sz="3600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11" name="Текст 4"/>
          <p:cNvSpPr>
            <a:spLocks noGrp="1"/>
          </p:cNvSpPr>
          <p:nvPr>
            <p:ph type="body" idx="1"/>
          </p:nvPr>
        </p:nvSpPr>
        <p:spPr>
          <a:xfrm>
            <a:off x="285720" y="5929330"/>
            <a:ext cx="1857388" cy="6397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Monotype Corsiva" pitchFamily="66" charset="0"/>
              </a:rPr>
              <a:t>ЛЕТО</a:t>
            </a:r>
            <a:endParaRPr lang="ru-RU" sz="3600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12" name="Содержимое 5"/>
          <p:cNvSpPr>
            <a:spLocks noGrp="1"/>
          </p:cNvSpPr>
          <p:nvPr>
            <p:ph sz="half" idx="2"/>
          </p:nvPr>
        </p:nvSpPr>
        <p:spPr>
          <a:xfrm>
            <a:off x="0" y="1285860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13" name="Содержимое 5"/>
          <p:cNvSpPr>
            <a:spLocks noGrp="1"/>
          </p:cNvSpPr>
          <p:nvPr>
            <p:ph sz="half" idx="2"/>
          </p:nvPr>
        </p:nvSpPr>
        <p:spPr>
          <a:xfrm>
            <a:off x="0" y="1857364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15" name="Содержимое 5"/>
          <p:cNvSpPr>
            <a:spLocks noGrp="1"/>
          </p:cNvSpPr>
          <p:nvPr>
            <p:ph sz="half" idx="2"/>
          </p:nvPr>
        </p:nvSpPr>
        <p:spPr>
          <a:xfrm>
            <a:off x="5429224" y="714356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16" name="Содержимое 5"/>
          <p:cNvSpPr>
            <a:spLocks noGrp="1"/>
          </p:cNvSpPr>
          <p:nvPr>
            <p:ph sz="half" idx="2"/>
          </p:nvPr>
        </p:nvSpPr>
        <p:spPr>
          <a:xfrm>
            <a:off x="5429224" y="1285860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17" name="Содержимое 5"/>
          <p:cNvSpPr>
            <a:spLocks noGrp="1"/>
          </p:cNvSpPr>
          <p:nvPr>
            <p:ph sz="half" idx="2"/>
          </p:nvPr>
        </p:nvSpPr>
        <p:spPr>
          <a:xfrm>
            <a:off x="5415157" y="1860663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18" name="Содержимое 5"/>
          <p:cNvSpPr>
            <a:spLocks noGrp="1"/>
          </p:cNvSpPr>
          <p:nvPr>
            <p:ph sz="half" idx="2"/>
          </p:nvPr>
        </p:nvSpPr>
        <p:spPr>
          <a:xfrm>
            <a:off x="5429224" y="2928934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19" name="Содержимое 5"/>
          <p:cNvSpPr>
            <a:spLocks noGrp="1"/>
          </p:cNvSpPr>
          <p:nvPr>
            <p:ph sz="half" idx="2"/>
          </p:nvPr>
        </p:nvSpPr>
        <p:spPr>
          <a:xfrm>
            <a:off x="0" y="2428868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20" name="Содержимое 5"/>
          <p:cNvSpPr>
            <a:spLocks noGrp="1"/>
          </p:cNvSpPr>
          <p:nvPr>
            <p:ph sz="half" idx="2"/>
          </p:nvPr>
        </p:nvSpPr>
        <p:spPr>
          <a:xfrm>
            <a:off x="0" y="3643314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21" name="Содержимое 5"/>
          <p:cNvSpPr>
            <a:spLocks noGrp="1"/>
          </p:cNvSpPr>
          <p:nvPr>
            <p:ph sz="half" idx="2"/>
          </p:nvPr>
        </p:nvSpPr>
        <p:spPr>
          <a:xfrm>
            <a:off x="0" y="4214818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22" name="Содержимое 5"/>
          <p:cNvSpPr>
            <a:spLocks noGrp="1"/>
          </p:cNvSpPr>
          <p:nvPr>
            <p:ph sz="half" idx="2"/>
          </p:nvPr>
        </p:nvSpPr>
        <p:spPr>
          <a:xfrm>
            <a:off x="0" y="4786322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23" name="Содержимое 5"/>
          <p:cNvSpPr>
            <a:spLocks noGrp="1"/>
          </p:cNvSpPr>
          <p:nvPr>
            <p:ph sz="half" idx="2"/>
          </p:nvPr>
        </p:nvSpPr>
        <p:spPr>
          <a:xfrm>
            <a:off x="0" y="5357826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24" name="Содержимое 5"/>
          <p:cNvSpPr>
            <a:spLocks noGrp="1"/>
          </p:cNvSpPr>
          <p:nvPr>
            <p:ph sz="half" idx="2"/>
          </p:nvPr>
        </p:nvSpPr>
        <p:spPr>
          <a:xfrm>
            <a:off x="5429224" y="3500438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25" name="Содержимое 5"/>
          <p:cNvSpPr>
            <a:spLocks noGrp="1"/>
          </p:cNvSpPr>
          <p:nvPr>
            <p:ph sz="half" idx="2"/>
          </p:nvPr>
        </p:nvSpPr>
        <p:spPr>
          <a:xfrm>
            <a:off x="5429224" y="4071942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26" name="Содержимое 5"/>
          <p:cNvSpPr>
            <a:spLocks noGrp="1"/>
          </p:cNvSpPr>
          <p:nvPr>
            <p:ph sz="half" idx="2"/>
          </p:nvPr>
        </p:nvSpPr>
        <p:spPr>
          <a:xfrm>
            <a:off x="5429224" y="4643446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27" name="Содержимое 5"/>
          <p:cNvSpPr>
            <a:spLocks noGrp="1"/>
          </p:cNvSpPr>
          <p:nvPr>
            <p:ph sz="half" idx="2"/>
          </p:nvPr>
        </p:nvSpPr>
        <p:spPr>
          <a:xfrm>
            <a:off x="5429224" y="5214950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28" name="Содержимое 5"/>
          <p:cNvSpPr>
            <a:spLocks noGrp="1"/>
          </p:cNvSpPr>
          <p:nvPr>
            <p:ph sz="half" idx="2"/>
          </p:nvPr>
        </p:nvSpPr>
        <p:spPr>
          <a:xfrm>
            <a:off x="5429224" y="5786454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0" y="0"/>
            <a:ext cx="1857388" cy="6397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Monotype Corsiva" pitchFamily="66" charset="0"/>
              </a:rPr>
              <a:t>ОСЕНЬ</a:t>
            </a:r>
            <a:endParaRPr lang="ru-RU" sz="3600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0" y="714356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9" name="Текст 4"/>
          <p:cNvSpPr txBox="1">
            <a:spLocks/>
          </p:cNvSpPr>
          <p:nvPr/>
        </p:nvSpPr>
        <p:spPr>
          <a:xfrm>
            <a:off x="7286612" y="0"/>
            <a:ext cx="1857388" cy="63976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600" b="1" dirty="0" smtClean="0">
                <a:solidFill>
                  <a:srgbClr val="C00000"/>
                </a:solidFill>
                <a:latin typeface="Monotype Corsiva" pitchFamily="66" charset="0"/>
              </a:rPr>
              <a:t>ЗИМА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onotype Corsiva" pitchFamily="66" charset="0"/>
              <a:ea typeface="+mn-ea"/>
              <a:cs typeface="+mn-cs"/>
            </a:endParaRPr>
          </a:p>
        </p:txBody>
      </p:sp>
      <p:sp>
        <p:nvSpPr>
          <p:cNvPr id="10" name="Текст 4"/>
          <p:cNvSpPr>
            <a:spLocks noGrp="1"/>
          </p:cNvSpPr>
          <p:nvPr>
            <p:ph type="body" idx="1"/>
          </p:nvPr>
        </p:nvSpPr>
        <p:spPr>
          <a:xfrm>
            <a:off x="7286612" y="6218238"/>
            <a:ext cx="1857388" cy="6397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Monotype Corsiva" pitchFamily="66" charset="0"/>
              </a:rPr>
              <a:t>ВЕСНА</a:t>
            </a:r>
            <a:endParaRPr lang="ru-RU" sz="3600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11" name="Текст 4"/>
          <p:cNvSpPr>
            <a:spLocks noGrp="1"/>
          </p:cNvSpPr>
          <p:nvPr>
            <p:ph type="body" idx="1"/>
          </p:nvPr>
        </p:nvSpPr>
        <p:spPr>
          <a:xfrm>
            <a:off x="285720" y="5929330"/>
            <a:ext cx="1857388" cy="6397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Monotype Corsiva" pitchFamily="66" charset="0"/>
              </a:rPr>
              <a:t>ЛЕТО</a:t>
            </a:r>
            <a:endParaRPr lang="ru-RU" sz="3600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12" name="Содержимое 5"/>
          <p:cNvSpPr>
            <a:spLocks noGrp="1"/>
          </p:cNvSpPr>
          <p:nvPr>
            <p:ph sz="half" idx="2"/>
          </p:nvPr>
        </p:nvSpPr>
        <p:spPr>
          <a:xfrm>
            <a:off x="0" y="1285860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13" name="Содержимое 5"/>
          <p:cNvSpPr>
            <a:spLocks noGrp="1"/>
          </p:cNvSpPr>
          <p:nvPr>
            <p:ph sz="half" idx="2"/>
          </p:nvPr>
        </p:nvSpPr>
        <p:spPr>
          <a:xfrm>
            <a:off x="0" y="1857364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15" name="Содержимое 5"/>
          <p:cNvSpPr>
            <a:spLocks noGrp="1"/>
          </p:cNvSpPr>
          <p:nvPr>
            <p:ph sz="half" idx="2"/>
          </p:nvPr>
        </p:nvSpPr>
        <p:spPr>
          <a:xfrm>
            <a:off x="5429224" y="714356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16" name="Содержимое 5"/>
          <p:cNvSpPr>
            <a:spLocks noGrp="1"/>
          </p:cNvSpPr>
          <p:nvPr>
            <p:ph sz="half" idx="2"/>
          </p:nvPr>
        </p:nvSpPr>
        <p:spPr>
          <a:xfrm>
            <a:off x="5429224" y="1285860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17" name="Содержимое 5"/>
          <p:cNvSpPr>
            <a:spLocks noGrp="1"/>
          </p:cNvSpPr>
          <p:nvPr>
            <p:ph sz="half" idx="2"/>
          </p:nvPr>
        </p:nvSpPr>
        <p:spPr>
          <a:xfrm>
            <a:off x="5415157" y="1860663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18" name="Содержимое 5"/>
          <p:cNvSpPr>
            <a:spLocks noGrp="1"/>
          </p:cNvSpPr>
          <p:nvPr>
            <p:ph sz="half" idx="2"/>
          </p:nvPr>
        </p:nvSpPr>
        <p:spPr>
          <a:xfrm>
            <a:off x="5429224" y="2928934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19" name="Содержимое 5"/>
          <p:cNvSpPr>
            <a:spLocks noGrp="1"/>
          </p:cNvSpPr>
          <p:nvPr>
            <p:ph sz="half" idx="2"/>
          </p:nvPr>
        </p:nvSpPr>
        <p:spPr>
          <a:xfrm>
            <a:off x="0" y="2428868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20" name="Содержимое 5"/>
          <p:cNvSpPr>
            <a:spLocks noGrp="1"/>
          </p:cNvSpPr>
          <p:nvPr>
            <p:ph sz="half" idx="2"/>
          </p:nvPr>
        </p:nvSpPr>
        <p:spPr>
          <a:xfrm>
            <a:off x="0" y="3643314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21" name="Содержимое 5"/>
          <p:cNvSpPr>
            <a:spLocks noGrp="1"/>
          </p:cNvSpPr>
          <p:nvPr>
            <p:ph sz="half" idx="2"/>
          </p:nvPr>
        </p:nvSpPr>
        <p:spPr>
          <a:xfrm>
            <a:off x="0" y="4214818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22" name="Содержимое 5"/>
          <p:cNvSpPr>
            <a:spLocks noGrp="1"/>
          </p:cNvSpPr>
          <p:nvPr>
            <p:ph sz="half" idx="2"/>
          </p:nvPr>
        </p:nvSpPr>
        <p:spPr>
          <a:xfrm>
            <a:off x="0" y="4786322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23" name="Содержимое 5"/>
          <p:cNvSpPr>
            <a:spLocks noGrp="1"/>
          </p:cNvSpPr>
          <p:nvPr>
            <p:ph sz="half" idx="2"/>
          </p:nvPr>
        </p:nvSpPr>
        <p:spPr>
          <a:xfrm>
            <a:off x="0" y="5357826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24" name="Содержимое 5"/>
          <p:cNvSpPr>
            <a:spLocks noGrp="1"/>
          </p:cNvSpPr>
          <p:nvPr>
            <p:ph sz="half" idx="2"/>
          </p:nvPr>
        </p:nvSpPr>
        <p:spPr>
          <a:xfrm>
            <a:off x="5429224" y="3500438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25" name="Содержимое 5"/>
          <p:cNvSpPr>
            <a:spLocks noGrp="1"/>
          </p:cNvSpPr>
          <p:nvPr>
            <p:ph sz="half" idx="2"/>
          </p:nvPr>
        </p:nvSpPr>
        <p:spPr>
          <a:xfrm>
            <a:off x="5429224" y="4071942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26" name="Содержимое 5"/>
          <p:cNvSpPr>
            <a:spLocks noGrp="1"/>
          </p:cNvSpPr>
          <p:nvPr>
            <p:ph sz="half" idx="2"/>
          </p:nvPr>
        </p:nvSpPr>
        <p:spPr>
          <a:xfrm>
            <a:off x="5429224" y="4643446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27" name="Содержимое 5"/>
          <p:cNvSpPr>
            <a:spLocks noGrp="1"/>
          </p:cNvSpPr>
          <p:nvPr>
            <p:ph sz="half" idx="2"/>
          </p:nvPr>
        </p:nvSpPr>
        <p:spPr>
          <a:xfrm>
            <a:off x="5429224" y="5214950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28" name="Содержимое 5"/>
          <p:cNvSpPr>
            <a:spLocks noGrp="1"/>
          </p:cNvSpPr>
          <p:nvPr>
            <p:ph sz="half" idx="2"/>
          </p:nvPr>
        </p:nvSpPr>
        <p:spPr>
          <a:xfrm>
            <a:off x="5429224" y="5786454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0" y="714356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ДЕНЬ ПОБЕДЫ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одержимое 5"/>
          <p:cNvSpPr>
            <a:spLocks noGrp="1"/>
          </p:cNvSpPr>
          <p:nvPr>
            <p:ph sz="half" idx="2"/>
          </p:nvPr>
        </p:nvSpPr>
        <p:spPr>
          <a:xfrm>
            <a:off x="0" y="1285860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ДЕНЬ КОСМОНАВТИКИ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одержимое 5"/>
          <p:cNvSpPr>
            <a:spLocks noGrp="1"/>
          </p:cNvSpPr>
          <p:nvPr>
            <p:ph sz="half" idx="2"/>
          </p:nvPr>
        </p:nvSpPr>
        <p:spPr>
          <a:xfrm>
            <a:off x="0" y="1857364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МЕЖДУНАРОДНЫЙ ДЕНЬ ЗЕМЛИ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одержимое 5"/>
          <p:cNvSpPr>
            <a:spLocks noGrp="1"/>
          </p:cNvSpPr>
          <p:nvPr>
            <p:ph sz="half" idx="2"/>
          </p:nvPr>
        </p:nvSpPr>
        <p:spPr>
          <a:xfrm>
            <a:off x="0" y="142852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НОВЫЙ ГОД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одержимое 5"/>
          <p:cNvSpPr>
            <a:spLocks noGrp="1"/>
          </p:cNvSpPr>
          <p:nvPr>
            <p:ph sz="half" idx="2"/>
          </p:nvPr>
        </p:nvSpPr>
        <p:spPr>
          <a:xfrm>
            <a:off x="0" y="5929330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ДЕНЬ ЗНАНИЙ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одержимое 5"/>
          <p:cNvSpPr>
            <a:spLocks noGrp="1"/>
          </p:cNvSpPr>
          <p:nvPr>
            <p:ph sz="half" idx="2"/>
          </p:nvPr>
        </p:nvSpPr>
        <p:spPr>
          <a:xfrm>
            <a:off x="5429224" y="2357430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18" name="Содержимое 5"/>
          <p:cNvSpPr>
            <a:spLocks noGrp="1"/>
          </p:cNvSpPr>
          <p:nvPr>
            <p:ph sz="half" idx="2"/>
          </p:nvPr>
        </p:nvSpPr>
        <p:spPr>
          <a:xfrm>
            <a:off x="5429224" y="2928934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19" name="Содержимое 5"/>
          <p:cNvSpPr>
            <a:spLocks noGrp="1"/>
          </p:cNvSpPr>
          <p:nvPr>
            <p:ph sz="half" idx="2"/>
          </p:nvPr>
        </p:nvSpPr>
        <p:spPr>
          <a:xfrm>
            <a:off x="0" y="2428868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ВСЕМИРНЫЙ ДЕНЬ ВОДЫ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одержимое 5"/>
          <p:cNvSpPr>
            <a:spLocks noGrp="1"/>
          </p:cNvSpPr>
          <p:nvPr>
            <p:ph sz="half" idx="2"/>
          </p:nvPr>
        </p:nvSpPr>
        <p:spPr>
          <a:xfrm>
            <a:off x="0" y="3000372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ДЕНЬ ЗАЩИТЫ ДЕТЕЙ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одержимое 5"/>
          <p:cNvSpPr>
            <a:spLocks noGrp="1"/>
          </p:cNvSpPr>
          <p:nvPr>
            <p:ph sz="half" idx="2"/>
          </p:nvPr>
        </p:nvSpPr>
        <p:spPr>
          <a:xfrm>
            <a:off x="0" y="4214818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РОЖДЕСТВО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одержимое 5"/>
          <p:cNvSpPr>
            <a:spLocks noGrp="1"/>
          </p:cNvSpPr>
          <p:nvPr>
            <p:ph sz="half" idx="2"/>
          </p:nvPr>
        </p:nvSpPr>
        <p:spPr>
          <a:xfrm>
            <a:off x="0" y="4786322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МЕЖДУНАРОДНЫЙ ЖЕНСКИЙ ДЕНЬ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одержимое 5"/>
          <p:cNvSpPr>
            <a:spLocks noGrp="1"/>
          </p:cNvSpPr>
          <p:nvPr>
            <p:ph sz="half" idx="2"/>
          </p:nvPr>
        </p:nvSpPr>
        <p:spPr>
          <a:xfrm>
            <a:off x="0" y="5357826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ДЕНЬ РОССИИ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одержимое 5"/>
          <p:cNvSpPr>
            <a:spLocks noGrp="1"/>
          </p:cNvSpPr>
          <p:nvPr>
            <p:ph sz="half" idx="2"/>
          </p:nvPr>
        </p:nvSpPr>
        <p:spPr>
          <a:xfrm>
            <a:off x="5429224" y="3500438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25" name="Содержимое 5"/>
          <p:cNvSpPr>
            <a:spLocks noGrp="1"/>
          </p:cNvSpPr>
          <p:nvPr>
            <p:ph sz="half" idx="2"/>
          </p:nvPr>
        </p:nvSpPr>
        <p:spPr>
          <a:xfrm>
            <a:off x="5429224" y="4071942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26" name="Содержимое 5"/>
          <p:cNvSpPr>
            <a:spLocks noGrp="1"/>
          </p:cNvSpPr>
          <p:nvPr>
            <p:ph sz="half" idx="2"/>
          </p:nvPr>
        </p:nvSpPr>
        <p:spPr>
          <a:xfrm>
            <a:off x="5429224" y="4643446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27" name="Содержимое 5"/>
          <p:cNvSpPr>
            <a:spLocks noGrp="1"/>
          </p:cNvSpPr>
          <p:nvPr>
            <p:ph sz="half" idx="2"/>
          </p:nvPr>
        </p:nvSpPr>
        <p:spPr>
          <a:xfrm>
            <a:off x="5429224" y="5214950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28" name="Содержимое 5"/>
          <p:cNvSpPr>
            <a:spLocks noGrp="1"/>
          </p:cNvSpPr>
          <p:nvPr>
            <p:ph sz="half" idx="2"/>
          </p:nvPr>
        </p:nvSpPr>
        <p:spPr>
          <a:xfrm>
            <a:off x="5429224" y="5786454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32" name="Содержимое 5"/>
          <p:cNvSpPr>
            <a:spLocks noGrp="1"/>
          </p:cNvSpPr>
          <p:nvPr>
            <p:ph sz="half" idx="2"/>
          </p:nvPr>
        </p:nvSpPr>
        <p:spPr>
          <a:xfrm>
            <a:off x="0" y="3571876"/>
            <a:ext cx="3714776" cy="64294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ВСЕМИРНЫЙ ДЕНЬ ОЕРУЖАЮЩЕЙ СРЕДЫ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Содержимое 5"/>
          <p:cNvSpPr>
            <a:spLocks noGrp="1"/>
          </p:cNvSpPr>
          <p:nvPr>
            <p:ph sz="half" idx="2"/>
          </p:nvPr>
        </p:nvSpPr>
        <p:spPr>
          <a:xfrm>
            <a:off x="5429224" y="1785926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МЕЖДУНАРОДНЫЙ ДЕНЬ ПТИЦ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34" name="Содержимое 5"/>
          <p:cNvSpPr>
            <a:spLocks noGrp="1"/>
          </p:cNvSpPr>
          <p:nvPr>
            <p:ph sz="half" idx="2"/>
          </p:nvPr>
        </p:nvSpPr>
        <p:spPr>
          <a:xfrm>
            <a:off x="5429224" y="1214422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ВСЕМИРНЫЙ ДЕНЬ ЗАЩИТЫ ЛЕСОВ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Содержимое 5"/>
          <p:cNvSpPr>
            <a:spLocks noGrp="1"/>
          </p:cNvSpPr>
          <p:nvPr>
            <p:ph sz="half" idx="2"/>
          </p:nvPr>
        </p:nvSpPr>
        <p:spPr>
          <a:xfrm>
            <a:off x="5429224" y="642918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ВСЕМИРНЫЙ ДЕНЬ ЖИВОТНЫХ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Содержимое 5"/>
          <p:cNvSpPr>
            <a:spLocks noGrp="1"/>
          </p:cNvSpPr>
          <p:nvPr>
            <p:ph sz="half" idx="2"/>
          </p:nvPr>
        </p:nvSpPr>
        <p:spPr>
          <a:xfrm>
            <a:off x="5429224" y="0"/>
            <a:ext cx="3714776" cy="64291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ДЕНЬ ЗАЩИТНИКА ОТЕЧЕСТВА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0" y="714356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ДЕНЬ ПОБЕДЫ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одержимое 5"/>
          <p:cNvSpPr>
            <a:spLocks noGrp="1"/>
          </p:cNvSpPr>
          <p:nvPr>
            <p:ph sz="half" idx="2"/>
          </p:nvPr>
        </p:nvSpPr>
        <p:spPr>
          <a:xfrm>
            <a:off x="0" y="1285860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ДЕНЬ КОСМОНАВТИКИ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одержимое 5"/>
          <p:cNvSpPr>
            <a:spLocks noGrp="1"/>
          </p:cNvSpPr>
          <p:nvPr>
            <p:ph sz="half" idx="2"/>
          </p:nvPr>
        </p:nvSpPr>
        <p:spPr>
          <a:xfrm>
            <a:off x="0" y="1857364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МЕЖДУНАРОДНЫЙ ДЕНЬ ЗЕМЛИ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одержимое 5"/>
          <p:cNvSpPr>
            <a:spLocks noGrp="1"/>
          </p:cNvSpPr>
          <p:nvPr>
            <p:ph sz="half" idx="2"/>
          </p:nvPr>
        </p:nvSpPr>
        <p:spPr>
          <a:xfrm>
            <a:off x="0" y="142852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НОВЫЙ ГОД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одержимое 5"/>
          <p:cNvSpPr>
            <a:spLocks noGrp="1"/>
          </p:cNvSpPr>
          <p:nvPr>
            <p:ph sz="half" idx="2"/>
          </p:nvPr>
        </p:nvSpPr>
        <p:spPr>
          <a:xfrm>
            <a:off x="0" y="5929330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ДЕНЬ ЗНАНИЙ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одержимое 5"/>
          <p:cNvSpPr>
            <a:spLocks noGrp="1"/>
          </p:cNvSpPr>
          <p:nvPr>
            <p:ph sz="half" idx="2"/>
          </p:nvPr>
        </p:nvSpPr>
        <p:spPr>
          <a:xfrm>
            <a:off x="5429224" y="2357430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18" name="Содержимое 5"/>
          <p:cNvSpPr>
            <a:spLocks noGrp="1"/>
          </p:cNvSpPr>
          <p:nvPr>
            <p:ph sz="half" idx="2"/>
          </p:nvPr>
        </p:nvSpPr>
        <p:spPr>
          <a:xfrm>
            <a:off x="5429224" y="2928934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19" name="Содержимое 5"/>
          <p:cNvSpPr>
            <a:spLocks noGrp="1"/>
          </p:cNvSpPr>
          <p:nvPr>
            <p:ph sz="half" idx="2"/>
          </p:nvPr>
        </p:nvSpPr>
        <p:spPr>
          <a:xfrm>
            <a:off x="0" y="2428868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ВСЕМИРНЫЙ ДЕНЬ ВОДЫ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одержимое 5"/>
          <p:cNvSpPr>
            <a:spLocks noGrp="1"/>
          </p:cNvSpPr>
          <p:nvPr>
            <p:ph sz="half" idx="2"/>
          </p:nvPr>
        </p:nvSpPr>
        <p:spPr>
          <a:xfrm>
            <a:off x="0" y="3000372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ДЕНЬ ЗАЩИТЫ ДЕТЕЙ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одержимое 5"/>
          <p:cNvSpPr>
            <a:spLocks noGrp="1"/>
          </p:cNvSpPr>
          <p:nvPr>
            <p:ph sz="half" idx="2"/>
          </p:nvPr>
        </p:nvSpPr>
        <p:spPr>
          <a:xfrm>
            <a:off x="0" y="4214818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РОЖДЕСТВО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одержимое 5"/>
          <p:cNvSpPr>
            <a:spLocks noGrp="1"/>
          </p:cNvSpPr>
          <p:nvPr>
            <p:ph sz="half" idx="2"/>
          </p:nvPr>
        </p:nvSpPr>
        <p:spPr>
          <a:xfrm>
            <a:off x="0" y="4786322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МЕЖДУНАРОДНЫЙ ЖЕНСКИЙ ДЕНЬ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одержимое 5"/>
          <p:cNvSpPr>
            <a:spLocks noGrp="1"/>
          </p:cNvSpPr>
          <p:nvPr>
            <p:ph sz="half" idx="2"/>
          </p:nvPr>
        </p:nvSpPr>
        <p:spPr>
          <a:xfrm>
            <a:off x="0" y="5357826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ДЕНЬ РОССИИ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одержимое 5"/>
          <p:cNvSpPr>
            <a:spLocks noGrp="1"/>
          </p:cNvSpPr>
          <p:nvPr>
            <p:ph sz="half" idx="2"/>
          </p:nvPr>
        </p:nvSpPr>
        <p:spPr>
          <a:xfrm>
            <a:off x="5429224" y="3500438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25" name="Содержимое 5"/>
          <p:cNvSpPr>
            <a:spLocks noGrp="1"/>
          </p:cNvSpPr>
          <p:nvPr>
            <p:ph sz="half" idx="2"/>
          </p:nvPr>
        </p:nvSpPr>
        <p:spPr>
          <a:xfrm>
            <a:off x="5429224" y="4071942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26" name="Содержимое 5"/>
          <p:cNvSpPr>
            <a:spLocks noGrp="1"/>
          </p:cNvSpPr>
          <p:nvPr>
            <p:ph sz="half" idx="2"/>
          </p:nvPr>
        </p:nvSpPr>
        <p:spPr>
          <a:xfrm>
            <a:off x="5429224" y="4643446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27" name="Содержимое 5"/>
          <p:cNvSpPr>
            <a:spLocks noGrp="1"/>
          </p:cNvSpPr>
          <p:nvPr>
            <p:ph sz="half" idx="2"/>
          </p:nvPr>
        </p:nvSpPr>
        <p:spPr>
          <a:xfrm>
            <a:off x="5429224" y="5214950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28" name="Содержимое 5"/>
          <p:cNvSpPr>
            <a:spLocks noGrp="1"/>
          </p:cNvSpPr>
          <p:nvPr>
            <p:ph sz="half" idx="2"/>
          </p:nvPr>
        </p:nvSpPr>
        <p:spPr>
          <a:xfrm>
            <a:off x="5429224" y="5786454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32" name="Содержимое 5"/>
          <p:cNvSpPr>
            <a:spLocks noGrp="1"/>
          </p:cNvSpPr>
          <p:nvPr>
            <p:ph sz="half" idx="2"/>
          </p:nvPr>
        </p:nvSpPr>
        <p:spPr>
          <a:xfrm>
            <a:off x="0" y="3571876"/>
            <a:ext cx="3714776" cy="64294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ВСЕМИРНЫЙ ДЕНЬ ОЕРУЖАЮЩЕЙ СРЕДЫ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Содержимое 5"/>
          <p:cNvSpPr>
            <a:spLocks noGrp="1"/>
          </p:cNvSpPr>
          <p:nvPr>
            <p:ph sz="half" idx="2"/>
          </p:nvPr>
        </p:nvSpPr>
        <p:spPr>
          <a:xfrm>
            <a:off x="5429224" y="1785926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МЕЖДУНАРОДНЫЙ ДЕНЬ ПТИЦ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4" name="Содержимое 5"/>
          <p:cNvSpPr>
            <a:spLocks noGrp="1"/>
          </p:cNvSpPr>
          <p:nvPr>
            <p:ph sz="half" idx="2"/>
          </p:nvPr>
        </p:nvSpPr>
        <p:spPr>
          <a:xfrm>
            <a:off x="5429224" y="1214422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ВСЕМИРНЫЙ ДЕНЬ ЗАЩИТЫ ЛЕСОВ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Содержимое 5"/>
          <p:cNvSpPr>
            <a:spLocks noGrp="1"/>
          </p:cNvSpPr>
          <p:nvPr>
            <p:ph sz="half" idx="2"/>
          </p:nvPr>
        </p:nvSpPr>
        <p:spPr>
          <a:xfrm>
            <a:off x="5429224" y="642918"/>
            <a:ext cx="3714776" cy="571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ВСЕМИРНЫЙ ДЕНЬ ЖИВОТНЫХ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Содержимое 5"/>
          <p:cNvSpPr>
            <a:spLocks noGrp="1"/>
          </p:cNvSpPr>
          <p:nvPr>
            <p:ph sz="half" idx="2"/>
          </p:nvPr>
        </p:nvSpPr>
        <p:spPr>
          <a:xfrm>
            <a:off x="5429224" y="0"/>
            <a:ext cx="3714776" cy="64291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ДЕНЬ ЗАЩИТНИКА ОТЕЧЕСТВА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88</Words>
  <PresentationFormat>Экран (4:3)</PresentationFormat>
  <Paragraphs>38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ASUS</dc:creator>
  <cp:lastModifiedBy>ASUS</cp:lastModifiedBy>
  <cp:revision>3</cp:revision>
  <dcterms:created xsi:type="dcterms:W3CDTF">2017-01-24T15:24:07Z</dcterms:created>
  <dcterms:modified xsi:type="dcterms:W3CDTF">2017-01-26T16:34:19Z</dcterms:modified>
</cp:coreProperties>
</file>