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kirovreg.ru/econom/ecology/godecol/emblem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714356"/>
            <a:ext cx="6140866" cy="28575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ASUS\Desktop\экология\2334792_дети-земле-завода-дерево-небе-девушки.jpg"/>
          <p:cNvPicPr>
            <a:picLocks noChangeAspect="1" noChangeArrowheads="1"/>
          </p:cNvPicPr>
          <p:nvPr/>
        </p:nvPicPr>
        <p:blipFill>
          <a:blip r:embed="rId2">
            <a:lum brigh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AutoShape 2" descr="http://ru.stockfresh.com/thumbs/creative_stock/2334792_%D0%B4%D0%B5%D1%82%D0%B8-%D0%B7%D0%B5%D0%BC%D0%BB%D0%B5-%D0%B7%D0%B0%D0%B2%D0%BE%D0%B4%D0%B0-%D0%B4%D0%B5%D1%80%D0%B5%D0%B2%D0%BE-%D0%BD%D0%B5%D0%B1%D0%B5-%D0%B4%D0%B5%D0%B2%D1%83%D1%88%D0%BA%D0%B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://ru.stockfresh.com/thumbs/creative_stock/2334792_%D0%B4%D0%B5%D1%82%D0%B8-%D0%B7%D0%B5%D0%BC%D0%BB%D0%B5-%D0%B7%D0%B0%D0%B2%D0%BE%D0%B4%D0%B0-%D0%B4%D0%B5%D1%80%D0%B5%D0%B2%D0%BE-%D0%BD%D0%B5%D0%B1%D0%B5-%D0%B4%D0%B5%D0%B2%D1%83%D1%88%D0%BA%D0%B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http://ru.stockfresh.com/thumbs/creative_stock/2334792_%D0%B4%D0%B5%D1%82%D0%B8-%D0%B7%D0%B5%D0%BC%D0%BB%D0%B5-%D0%B7%D0%B0%D0%B2%D0%BE%D0%B4%D0%B0-%D0%B4%D0%B5%D1%80%D0%B5%D0%B2%D0%BE-%D0%BD%D0%B5%D0%B1%D0%B5-%D0%B4%D0%B5%D0%B2%D1%83%D1%88%D0%BA%D0%B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28595" y="2857496"/>
            <a:ext cx="3983917" cy="3725978"/>
          </a:xfrm>
          <a:ln w="38100">
            <a:solidFill>
              <a:srgbClr val="7030A0"/>
            </a:solidFill>
          </a:ln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71472" y="0"/>
            <a:ext cx="8232895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Экологический календарь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33" name="Picture 9" descr="https://im0-tub-ru.yandex.net/i?id=d394da8d1de65245e0647401e4e761f6&amp;n=33&amp;h=215&amp;w=269"/>
          <p:cNvPicPr>
            <a:picLocks noChangeAspect="1" noChangeArrowheads="1"/>
          </p:cNvPicPr>
          <p:nvPr/>
        </p:nvPicPr>
        <p:blipFill>
          <a:blip r:embed="rId3"/>
          <a:srcRect l="13941" t="6977" r="16356" b="5813"/>
          <a:stretch>
            <a:fillRect/>
          </a:stretch>
        </p:blipFill>
        <p:spPr bwMode="auto">
          <a:xfrm>
            <a:off x="214282" y="1000108"/>
            <a:ext cx="1643074" cy="1643074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428596" y="1142984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Monotype Corsiva" pitchFamily="66" charset="0"/>
              </a:rPr>
              <a:t>Дата</a:t>
            </a:r>
            <a:endParaRPr lang="ru-RU" sz="2400" b="1" dirty="0">
              <a:latin typeface="Monotype Corsiva" pitchFamily="66" charset="0"/>
            </a:endParaRPr>
          </a:p>
        </p:txBody>
      </p:sp>
      <p:sp>
        <p:nvSpPr>
          <p:cNvPr id="19" name="Текст 18"/>
          <p:cNvSpPr txBox="1">
            <a:spLocks noGrp="1"/>
          </p:cNvSpPr>
          <p:nvPr>
            <p:ph type="body" idx="1"/>
          </p:nvPr>
        </p:nvSpPr>
        <p:spPr>
          <a:xfrm>
            <a:off x="1857356" y="1428736"/>
            <a:ext cx="2540000" cy="134806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2400" b="1" dirty="0" smtClean="0">
              <a:latin typeface="Monotype Corsiva" pitchFamily="66" charset="0"/>
            </a:endParaRPr>
          </a:p>
          <a:p>
            <a:endParaRPr lang="ru-RU" dirty="0" smtClean="0">
              <a:latin typeface="Monotype Corsiva" pitchFamily="66" charset="0"/>
            </a:endParaRPr>
          </a:p>
          <a:p>
            <a:endParaRPr lang="ru-RU" sz="2400" b="1" dirty="0">
              <a:latin typeface="Monotype Corsiva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57422" y="1000108"/>
            <a:ext cx="150019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Monotype Corsiva" pitchFamily="66" charset="0"/>
              </a:rPr>
              <a:t>Праздник</a:t>
            </a:r>
            <a:endParaRPr lang="ru-RU" sz="2400" b="1" dirty="0">
              <a:latin typeface="Monotype Corsiva" pitchFamily="66" charset="0"/>
            </a:endParaRPr>
          </a:p>
        </p:txBody>
      </p:sp>
      <p:sp>
        <p:nvSpPr>
          <p:cNvPr id="21" name="Содержимое 12"/>
          <p:cNvSpPr>
            <a:spLocks noGrp="1"/>
          </p:cNvSpPr>
          <p:nvPr>
            <p:ph sz="half" idx="2"/>
          </p:nvPr>
        </p:nvSpPr>
        <p:spPr>
          <a:xfrm>
            <a:off x="4857752" y="2857496"/>
            <a:ext cx="3983917" cy="3725978"/>
          </a:xfrm>
          <a:ln w="38100">
            <a:solidFill>
              <a:srgbClr val="7030A0"/>
            </a:solidFill>
          </a:ln>
        </p:spPr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22" name="Picture 9" descr="https://im0-tub-ru.yandex.net/i?id=d394da8d1de65245e0647401e4e761f6&amp;n=33&amp;h=215&amp;w=269"/>
          <p:cNvPicPr>
            <a:picLocks noChangeAspect="1" noChangeArrowheads="1"/>
          </p:cNvPicPr>
          <p:nvPr/>
        </p:nvPicPr>
        <p:blipFill>
          <a:blip r:embed="rId3"/>
          <a:srcRect l="13941" t="6977" r="16356" b="5813"/>
          <a:stretch>
            <a:fillRect/>
          </a:stretch>
        </p:blipFill>
        <p:spPr bwMode="auto">
          <a:xfrm>
            <a:off x="4643439" y="1000108"/>
            <a:ext cx="1643074" cy="1643074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4857753" y="1142984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Monotype Corsiva" pitchFamily="66" charset="0"/>
              </a:rPr>
              <a:t>Дата</a:t>
            </a:r>
            <a:endParaRPr lang="ru-RU" sz="2400" b="1" dirty="0">
              <a:latin typeface="Monotype Corsiva" pitchFamily="66" charset="0"/>
            </a:endParaRPr>
          </a:p>
        </p:txBody>
      </p:sp>
      <p:sp>
        <p:nvSpPr>
          <p:cNvPr id="25" name="Текст 18"/>
          <p:cNvSpPr txBox="1">
            <a:spLocks noGrp="1"/>
          </p:cNvSpPr>
          <p:nvPr>
            <p:ph type="body" idx="1"/>
          </p:nvPr>
        </p:nvSpPr>
        <p:spPr>
          <a:xfrm>
            <a:off x="6286512" y="1357298"/>
            <a:ext cx="2540000" cy="134806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2400" b="1" dirty="0" smtClean="0">
              <a:latin typeface="Monotype Corsiva" pitchFamily="66" charset="0"/>
            </a:endParaRPr>
          </a:p>
          <a:p>
            <a:endParaRPr lang="ru-RU" dirty="0" smtClean="0">
              <a:latin typeface="Monotype Corsiva" pitchFamily="66" charset="0"/>
            </a:endParaRPr>
          </a:p>
          <a:p>
            <a:endParaRPr lang="ru-RU" sz="2400" b="1" dirty="0">
              <a:latin typeface="Monotype Corsiva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86578" y="1000108"/>
            <a:ext cx="150019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Monotype Corsiva" pitchFamily="66" charset="0"/>
              </a:rPr>
              <a:t>Праздник</a:t>
            </a:r>
            <a:endParaRPr lang="ru-RU" sz="2400" b="1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ASUS\Desktop\экология\2334792_дети-земле-завода-дерево-небе-девушки.jpg"/>
          <p:cNvPicPr>
            <a:picLocks noChangeAspect="1" noChangeArrowheads="1"/>
          </p:cNvPicPr>
          <p:nvPr/>
        </p:nvPicPr>
        <p:blipFill>
          <a:blip r:embed="rId2">
            <a:lum brigh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AutoShape 2" descr="http://ru.stockfresh.com/thumbs/creative_stock/2334792_%D0%B4%D0%B5%D1%82%D0%B8-%D0%B7%D0%B5%D0%BC%D0%BB%D0%B5-%D0%B7%D0%B0%D0%B2%D0%BE%D0%B4%D0%B0-%D0%B4%D0%B5%D1%80%D0%B5%D0%B2%D0%BE-%D0%BD%D0%B5%D0%B1%D0%B5-%D0%B4%D0%B5%D0%B2%D1%83%D1%88%D0%BA%D0%B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://ru.stockfresh.com/thumbs/creative_stock/2334792_%D0%B4%D0%B5%D1%82%D0%B8-%D0%B7%D0%B5%D0%BC%D0%BB%D0%B5-%D0%B7%D0%B0%D0%B2%D0%BE%D0%B4%D0%B0-%D0%B4%D0%B5%D1%80%D0%B5%D0%B2%D0%BE-%D0%BD%D0%B5%D0%B1%D0%B5-%D0%B4%D0%B5%D0%B2%D1%83%D1%88%D0%BA%D0%B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http://ru.stockfresh.com/thumbs/creative_stock/2334792_%D0%B4%D0%B5%D1%82%D0%B8-%D0%B7%D0%B5%D0%BC%D0%BB%D0%B5-%D0%B7%D0%B0%D0%B2%D0%BE%D0%B4%D0%B0-%D0%B4%D0%B5%D1%80%D0%B5%D0%B2%D0%BE-%D0%BD%D0%B5%D0%B1%D0%B5-%D0%B4%D0%B5%D0%B2%D1%83%D1%88%D0%BA%D0%B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28595" y="2857496"/>
            <a:ext cx="3983917" cy="3725978"/>
          </a:xfrm>
          <a:ln w="38100">
            <a:solidFill>
              <a:srgbClr val="7030A0"/>
            </a:solidFill>
          </a:ln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71472" y="0"/>
            <a:ext cx="8232895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Экологический календарь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33" name="Picture 9" descr="https://im0-tub-ru.yandex.net/i?id=d394da8d1de65245e0647401e4e761f6&amp;n=33&amp;h=215&amp;w=269"/>
          <p:cNvPicPr>
            <a:picLocks noChangeAspect="1" noChangeArrowheads="1"/>
          </p:cNvPicPr>
          <p:nvPr/>
        </p:nvPicPr>
        <p:blipFill>
          <a:blip r:embed="rId3"/>
          <a:srcRect l="13941" t="6977" r="16356" b="5813"/>
          <a:stretch>
            <a:fillRect/>
          </a:stretch>
        </p:blipFill>
        <p:spPr bwMode="auto">
          <a:xfrm>
            <a:off x="214282" y="1000108"/>
            <a:ext cx="1643074" cy="1643074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428596" y="1142984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Monotype Corsiva" pitchFamily="66" charset="0"/>
              </a:rPr>
              <a:t>Дата</a:t>
            </a:r>
            <a:endParaRPr lang="ru-RU" sz="2400" b="1" dirty="0">
              <a:latin typeface="Monotype Corsiva" pitchFamily="66" charset="0"/>
            </a:endParaRPr>
          </a:p>
        </p:txBody>
      </p:sp>
      <p:sp>
        <p:nvSpPr>
          <p:cNvPr id="19" name="Текст 18"/>
          <p:cNvSpPr txBox="1">
            <a:spLocks noGrp="1"/>
          </p:cNvSpPr>
          <p:nvPr>
            <p:ph type="body" idx="1"/>
          </p:nvPr>
        </p:nvSpPr>
        <p:spPr>
          <a:xfrm>
            <a:off x="1857356" y="1428736"/>
            <a:ext cx="2540000" cy="134806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2400" b="1" dirty="0" smtClean="0">
              <a:latin typeface="Monotype Corsiva" pitchFamily="66" charset="0"/>
            </a:endParaRPr>
          </a:p>
          <a:p>
            <a:endParaRPr lang="ru-RU" dirty="0" smtClean="0">
              <a:latin typeface="Monotype Corsiva" pitchFamily="66" charset="0"/>
            </a:endParaRPr>
          </a:p>
          <a:p>
            <a:endParaRPr lang="ru-RU" sz="2400" b="1" dirty="0">
              <a:latin typeface="Monotype Corsiva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57422" y="1000108"/>
            <a:ext cx="150019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Monotype Corsiva" pitchFamily="66" charset="0"/>
              </a:rPr>
              <a:t>Праздник</a:t>
            </a:r>
            <a:endParaRPr lang="ru-RU" sz="2400" b="1" dirty="0">
              <a:latin typeface="Monotype Corsiva" pitchFamily="66" charset="0"/>
            </a:endParaRPr>
          </a:p>
        </p:txBody>
      </p:sp>
      <p:sp>
        <p:nvSpPr>
          <p:cNvPr id="21" name="Содержимое 12"/>
          <p:cNvSpPr>
            <a:spLocks noGrp="1"/>
          </p:cNvSpPr>
          <p:nvPr>
            <p:ph sz="half" idx="2"/>
          </p:nvPr>
        </p:nvSpPr>
        <p:spPr>
          <a:xfrm>
            <a:off x="4857752" y="2857496"/>
            <a:ext cx="3983917" cy="3725978"/>
          </a:xfrm>
          <a:ln w="38100">
            <a:solidFill>
              <a:srgbClr val="7030A0"/>
            </a:solidFill>
          </a:ln>
        </p:spPr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22" name="Picture 9" descr="https://im0-tub-ru.yandex.net/i?id=d394da8d1de65245e0647401e4e761f6&amp;n=33&amp;h=215&amp;w=269"/>
          <p:cNvPicPr>
            <a:picLocks noChangeAspect="1" noChangeArrowheads="1"/>
          </p:cNvPicPr>
          <p:nvPr/>
        </p:nvPicPr>
        <p:blipFill>
          <a:blip r:embed="rId3"/>
          <a:srcRect l="13941" t="6977" r="16356" b="5813"/>
          <a:stretch>
            <a:fillRect/>
          </a:stretch>
        </p:blipFill>
        <p:spPr bwMode="auto">
          <a:xfrm>
            <a:off x="4643439" y="1000108"/>
            <a:ext cx="1643074" cy="1643074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4857753" y="1142984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Monotype Corsiva" pitchFamily="66" charset="0"/>
              </a:rPr>
              <a:t>Дата</a:t>
            </a:r>
            <a:endParaRPr lang="ru-RU" sz="2400" b="1" dirty="0">
              <a:latin typeface="Monotype Corsiva" pitchFamily="66" charset="0"/>
            </a:endParaRPr>
          </a:p>
        </p:txBody>
      </p:sp>
      <p:sp>
        <p:nvSpPr>
          <p:cNvPr id="17" name="Текст 18"/>
          <p:cNvSpPr txBox="1">
            <a:spLocks noGrp="1"/>
          </p:cNvSpPr>
          <p:nvPr>
            <p:ph type="body" idx="1"/>
          </p:nvPr>
        </p:nvSpPr>
        <p:spPr>
          <a:xfrm>
            <a:off x="6286512" y="1357298"/>
            <a:ext cx="2540000" cy="134806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2400" b="1" dirty="0" smtClean="0">
              <a:latin typeface="Monotype Corsiva" pitchFamily="66" charset="0"/>
            </a:endParaRPr>
          </a:p>
          <a:p>
            <a:endParaRPr lang="ru-RU" dirty="0" smtClean="0">
              <a:latin typeface="Monotype Corsiva" pitchFamily="66" charset="0"/>
            </a:endParaRPr>
          </a:p>
          <a:p>
            <a:endParaRPr lang="ru-RU" sz="2400" b="1" dirty="0">
              <a:latin typeface="Monotype Corsiva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86579" y="1000108"/>
            <a:ext cx="150019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Monotype Corsiva" pitchFamily="66" charset="0"/>
              </a:rPr>
              <a:t>Праздник</a:t>
            </a:r>
            <a:endParaRPr lang="ru-RU" sz="2400" b="1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ASUS\Desktop\экология\2334792_дети-земле-завода-дерево-небе-девушки.jpg"/>
          <p:cNvPicPr>
            <a:picLocks noChangeAspect="1" noChangeArrowheads="1"/>
          </p:cNvPicPr>
          <p:nvPr/>
        </p:nvPicPr>
        <p:blipFill>
          <a:blip r:embed="rId2">
            <a:lum brigh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AutoShape 2" descr="http://ru.stockfresh.com/thumbs/creative_stock/2334792_%D0%B4%D0%B5%D1%82%D0%B8-%D0%B7%D0%B5%D0%BC%D0%BB%D0%B5-%D0%B7%D0%B0%D0%B2%D0%BE%D0%B4%D0%B0-%D0%B4%D0%B5%D1%80%D0%B5%D0%B2%D0%BE-%D0%BD%D0%B5%D0%B1%D0%B5-%D0%B4%D0%B5%D0%B2%D1%83%D1%88%D0%BA%D0%B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://ru.stockfresh.com/thumbs/creative_stock/2334792_%D0%B4%D0%B5%D1%82%D0%B8-%D0%B7%D0%B5%D0%BC%D0%BB%D0%B5-%D0%B7%D0%B0%D0%B2%D0%BE%D0%B4%D0%B0-%D0%B4%D0%B5%D1%80%D0%B5%D0%B2%D0%BE-%D0%BD%D0%B5%D0%B1%D0%B5-%D0%B4%D0%B5%D0%B2%D1%83%D1%88%D0%BA%D0%B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http://ru.stockfresh.com/thumbs/creative_stock/2334792_%D0%B4%D0%B5%D1%82%D0%B8-%D0%B7%D0%B5%D0%BC%D0%BB%D0%B5-%D0%B7%D0%B0%D0%B2%D0%BE%D0%B4%D0%B0-%D0%B4%D0%B5%D1%80%D0%B5%D0%B2%D0%BE-%D0%BD%D0%B5%D0%B1%D0%B5-%D0%B4%D0%B5%D0%B2%D1%83%D1%88%D0%BA%D0%B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28595" y="2857496"/>
            <a:ext cx="3983917" cy="3725978"/>
          </a:xfrm>
          <a:ln w="38100">
            <a:solidFill>
              <a:srgbClr val="7030A0"/>
            </a:solidFill>
          </a:ln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71472" y="0"/>
            <a:ext cx="8232895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Экологический календарь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33" name="Picture 9" descr="https://im0-tub-ru.yandex.net/i?id=d394da8d1de65245e0647401e4e761f6&amp;n=33&amp;h=215&amp;w=269"/>
          <p:cNvPicPr>
            <a:picLocks noChangeAspect="1" noChangeArrowheads="1"/>
          </p:cNvPicPr>
          <p:nvPr/>
        </p:nvPicPr>
        <p:blipFill>
          <a:blip r:embed="rId3"/>
          <a:srcRect l="13941" t="6977" r="16356" b="5813"/>
          <a:stretch>
            <a:fillRect/>
          </a:stretch>
        </p:blipFill>
        <p:spPr bwMode="auto">
          <a:xfrm>
            <a:off x="214282" y="1000108"/>
            <a:ext cx="1643074" cy="1643074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428596" y="1142984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Monotype Corsiva" pitchFamily="66" charset="0"/>
              </a:rPr>
              <a:t>Дата</a:t>
            </a:r>
            <a:endParaRPr lang="ru-RU" sz="2400" b="1" dirty="0">
              <a:latin typeface="Monotype Corsiva" pitchFamily="66" charset="0"/>
            </a:endParaRPr>
          </a:p>
        </p:txBody>
      </p:sp>
      <p:sp>
        <p:nvSpPr>
          <p:cNvPr id="19" name="Текст 18"/>
          <p:cNvSpPr txBox="1">
            <a:spLocks noGrp="1"/>
          </p:cNvSpPr>
          <p:nvPr>
            <p:ph type="body" idx="1"/>
          </p:nvPr>
        </p:nvSpPr>
        <p:spPr>
          <a:xfrm>
            <a:off x="1857356" y="1428736"/>
            <a:ext cx="2540000" cy="134806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2400" b="1" dirty="0" smtClean="0">
              <a:latin typeface="Monotype Corsiva" pitchFamily="66" charset="0"/>
            </a:endParaRPr>
          </a:p>
          <a:p>
            <a:endParaRPr lang="ru-RU" dirty="0" smtClean="0">
              <a:latin typeface="Monotype Corsiva" pitchFamily="66" charset="0"/>
            </a:endParaRPr>
          </a:p>
          <a:p>
            <a:endParaRPr lang="ru-RU" sz="2400" b="1" dirty="0">
              <a:latin typeface="Monotype Corsiva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57422" y="1000108"/>
            <a:ext cx="150019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Monotype Corsiva" pitchFamily="66" charset="0"/>
              </a:rPr>
              <a:t>Праздник</a:t>
            </a:r>
            <a:endParaRPr lang="ru-RU" sz="2400" b="1" dirty="0">
              <a:latin typeface="Monotype Corsiva" pitchFamily="66" charset="0"/>
            </a:endParaRPr>
          </a:p>
        </p:txBody>
      </p:sp>
      <p:sp>
        <p:nvSpPr>
          <p:cNvPr id="21" name="Содержимое 12"/>
          <p:cNvSpPr>
            <a:spLocks noGrp="1"/>
          </p:cNvSpPr>
          <p:nvPr>
            <p:ph sz="half" idx="2"/>
          </p:nvPr>
        </p:nvSpPr>
        <p:spPr>
          <a:xfrm>
            <a:off x="4857752" y="2857496"/>
            <a:ext cx="3983917" cy="3725978"/>
          </a:xfrm>
          <a:ln w="38100">
            <a:solidFill>
              <a:srgbClr val="7030A0"/>
            </a:solidFill>
          </a:ln>
        </p:spPr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22" name="Picture 9" descr="https://im0-tub-ru.yandex.net/i?id=d394da8d1de65245e0647401e4e761f6&amp;n=33&amp;h=215&amp;w=269"/>
          <p:cNvPicPr>
            <a:picLocks noChangeAspect="1" noChangeArrowheads="1"/>
          </p:cNvPicPr>
          <p:nvPr/>
        </p:nvPicPr>
        <p:blipFill>
          <a:blip r:embed="rId3"/>
          <a:srcRect l="13941" t="6977" r="16356" b="5813"/>
          <a:stretch>
            <a:fillRect/>
          </a:stretch>
        </p:blipFill>
        <p:spPr bwMode="auto">
          <a:xfrm>
            <a:off x="4643439" y="1000108"/>
            <a:ext cx="1643074" cy="1643074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4857753" y="1142984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Monotype Corsiva" pitchFamily="66" charset="0"/>
              </a:rPr>
              <a:t>Дата</a:t>
            </a:r>
            <a:endParaRPr lang="ru-RU" sz="2400" b="1" dirty="0">
              <a:latin typeface="Monotype Corsiva" pitchFamily="66" charset="0"/>
            </a:endParaRPr>
          </a:p>
        </p:txBody>
      </p:sp>
      <p:sp>
        <p:nvSpPr>
          <p:cNvPr id="17" name="Текст 18"/>
          <p:cNvSpPr txBox="1">
            <a:spLocks noGrp="1"/>
          </p:cNvSpPr>
          <p:nvPr>
            <p:ph type="body" idx="1"/>
          </p:nvPr>
        </p:nvSpPr>
        <p:spPr>
          <a:xfrm>
            <a:off x="6286512" y="1357298"/>
            <a:ext cx="2540000" cy="134806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2400" b="1" dirty="0" smtClean="0">
              <a:latin typeface="Monotype Corsiva" pitchFamily="66" charset="0"/>
            </a:endParaRPr>
          </a:p>
          <a:p>
            <a:endParaRPr lang="ru-RU" dirty="0" smtClean="0">
              <a:latin typeface="Monotype Corsiva" pitchFamily="66" charset="0"/>
            </a:endParaRPr>
          </a:p>
          <a:p>
            <a:endParaRPr lang="ru-RU" sz="2400" b="1" dirty="0">
              <a:latin typeface="Monotype Corsiva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86579" y="1000108"/>
            <a:ext cx="150019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Monotype Corsiva" pitchFamily="66" charset="0"/>
              </a:rPr>
              <a:t>Праздник</a:t>
            </a:r>
            <a:endParaRPr lang="ru-RU" sz="2400" b="1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ASUS\Desktop\экология\2334792_дети-земле-завода-дерево-небе-девушки.jpg"/>
          <p:cNvPicPr>
            <a:picLocks noChangeAspect="1" noChangeArrowheads="1"/>
          </p:cNvPicPr>
          <p:nvPr/>
        </p:nvPicPr>
        <p:blipFill>
          <a:blip r:embed="rId2">
            <a:lum brigh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AutoShape 2" descr="http://ru.stockfresh.com/thumbs/creative_stock/2334792_%D0%B4%D0%B5%D1%82%D0%B8-%D0%B7%D0%B5%D0%BC%D0%BB%D0%B5-%D0%B7%D0%B0%D0%B2%D0%BE%D0%B4%D0%B0-%D0%B4%D0%B5%D1%80%D0%B5%D0%B2%D0%BE-%D0%BD%D0%B5%D0%B1%D0%B5-%D0%B4%D0%B5%D0%B2%D1%83%D1%88%D0%BA%D0%B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://ru.stockfresh.com/thumbs/creative_stock/2334792_%D0%B4%D0%B5%D1%82%D0%B8-%D0%B7%D0%B5%D0%BC%D0%BB%D0%B5-%D0%B7%D0%B0%D0%B2%D0%BE%D0%B4%D0%B0-%D0%B4%D0%B5%D1%80%D0%B5%D0%B2%D0%BE-%D0%BD%D0%B5%D0%B1%D0%B5-%D0%B4%D0%B5%D0%B2%D1%83%D1%88%D0%BA%D0%B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http://ru.stockfresh.com/thumbs/creative_stock/2334792_%D0%B4%D0%B5%D1%82%D0%B8-%D0%B7%D0%B5%D0%BC%D0%BB%D0%B5-%D0%B7%D0%B0%D0%B2%D0%BE%D0%B4%D0%B0-%D0%B4%D0%B5%D1%80%D0%B5%D0%B2%D0%BE-%D0%BD%D0%B5%D0%B1%D0%B5-%D0%B4%D0%B5%D0%B2%D1%83%D1%88%D0%BA%D0%B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28595" y="2857496"/>
            <a:ext cx="3983917" cy="3725978"/>
          </a:xfrm>
          <a:ln w="38100">
            <a:solidFill>
              <a:srgbClr val="7030A0"/>
            </a:solidFill>
          </a:ln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71472" y="0"/>
            <a:ext cx="8232895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Экологический календарь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33" name="Picture 9" descr="https://im0-tub-ru.yandex.net/i?id=d394da8d1de65245e0647401e4e761f6&amp;n=33&amp;h=215&amp;w=269"/>
          <p:cNvPicPr>
            <a:picLocks noChangeAspect="1" noChangeArrowheads="1"/>
          </p:cNvPicPr>
          <p:nvPr/>
        </p:nvPicPr>
        <p:blipFill>
          <a:blip r:embed="rId3"/>
          <a:srcRect l="13941" t="6977" r="16356" b="5813"/>
          <a:stretch>
            <a:fillRect/>
          </a:stretch>
        </p:blipFill>
        <p:spPr bwMode="auto">
          <a:xfrm>
            <a:off x="214282" y="1000108"/>
            <a:ext cx="1643074" cy="1643074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428596" y="1142984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Monotype Corsiva" pitchFamily="66" charset="0"/>
              </a:rPr>
              <a:t>Дата</a:t>
            </a:r>
            <a:endParaRPr lang="ru-RU" sz="2400" b="1" dirty="0">
              <a:latin typeface="Monotype Corsiva" pitchFamily="66" charset="0"/>
            </a:endParaRPr>
          </a:p>
        </p:txBody>
      </p:sp>
      <p:sp>
        <p:nvSpPr>
          <p:cNvPr id="19" name="Текст 18"/>
          <p:cNvSpPr txBox="1">
            <a:spLocks noGrp="1"/>
          </p:cNvSpPr>
          <p:nvPr>
            <p:ph type="body" idx="1"/>
          </p:nvPr>
        </p:nvSpPr>
        <p:spPr>
          <a:xfrm>
            <a:off x="1857356" y="1428736"/>
            <a:ext cx="2540000" cy="134806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2400" b="1" dirty="0" smtClean="0">
              <a:latin typeface="Monotype Corsiva" pitchFamily="66" charset="0"/>
            </a:endParaRPr>
          </a:p>
          <a:p>
            <a:endParaRPr lang="ru-RU" dirty="0" smtClean="0">
              <a:latin typeface="Monotype Corsiva" pitchFamily="66" charset="0"/>
            </a:endParaRPr>
          </a:p>
          <a:p>
            <a:endParaRPr lang="ru-RU" sz="2400" b="1" dirty="0">
              <a:latin typeface="Monotype Corsiva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57422" y="1000108"/>
            <a:ext cx="150019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Monotype Corsiva" pitchFamily="66" charset="0"/>
              </a:rPr>
              <a:t>Праздник</a:t>
            </a:r>
            <a:endParaRPr lang="ru-RU" sz="2400" b="1" dirty="0">
              <a:latin typeface="Monotype Corsiva" pitchFamily="66" charset="0"/>
            </a:endParaRPr>
          </a:p>
        </p:txBody>
      </p:sp>
      <p:sp>
        <p:nvSpPr>
          <p:cNvPr id="21" name="Содержимое 12"/>
          <p:cNvSpPr>
            <a:spLocks noGrp="1"/>
          </p:cNvSpPr>
          <p:nvPr>
            <p:ph sz="half" idx="2"/>
          </p:nvPr>
        </p:nvSpPr>
        <p:spPr>
          <a:xfrm>
            <a:off x="4857752" y="2857496"/>
            <a:ext cx="3983917" cy="3725978"/>
          </a:xfrm>
          <a:ln w="38100">
            <a:solidFill>
              <a:srgbClr val="7030A0"/>
            </a:solidFill>
          </a:ln>
        </p:spPr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22" name="Picture 9" descr="https://im0-tub-ru.yandex.net/i?id=d394da8d1de65245e0647401e4e761f6&amp;n=33&amp;h=215&amp;w=269"/>
          <p:cNvPicPr>
            <a:picLocks noChangeAspect="1" noChangeArrowheads="1"/>
          </p:cNvPicPr>
          <p:nvPr/>
        </p:nvPicPr>
        <p:blipFill>
          <a:blip r:embed="rId3"/>
          <a:srcRect l="13941" t="6977" r="16356" b="5813"/>
          <a:stretch>
            <a:fillRect/>
          </a:stretch>
        </p:blipFill>
        <p:spPr bwMode="auto">
          <a:xfrm>
            <a:off x="4643439" y="1000108"/>
            <a:ext cx="1643074" cy="1643074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4857753" y="1142984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Monotype Corsiva" pitchFamily="66" charset="0"/>
              </a:rPr>
              <a:t>Дата</a:t>
            </a:r>
            <a:endParaRPr lang="ru-RU" sz="2400" b="1" dirty="0">
              <a:latin typeface="Monotype Corsiva" pitchFamily="66" charset="0"/>
            </a:endParaRPr>
          </a:p>
        </p:txBody>
      </p:sp>
      <p:sp>
        <p:nvSpPr>
          <p:cNvPr id="17" name="Текст 18"/>
          <p:cNvSpPr txBox="1">
            <a:spLocks noGrp="1"/>
          </p:cNvSpPr>
          <p:nvPr>
            <p:ph type="body" idx="1"/>
          </p:nvPr>
        </p:nvSpPr>
        <p:spPr>
          <a:xfrm>
            <a:off x="6286512" y="1357298"/>
            <a:ext cx="2540000" cy="134806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2400" b="1" dirty="0" smtClean="0">
              <a:latin typeface="Monotype Corsiva" pitchFamily="66" charset="0"/>
            </a:endParaRPr>
          </a:p>
          <a:p>
            <a:endParaRPr lang="ru-RU" dirty="0" smtClean="0">
              <a:latin typeface="Monotype Corsiva" pitchFamily="66" charset="0"/>
            </a:endParaRPr>
          </a:p>
          <a:p>
            <a:endParaRPr lang="ru-RU" sz="2400" b="1" dirty="0">
              <a:latin typeface="Monotype Corsiva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86579" y="1000108"/>
            <a:ext cx="150019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Monotype Corsiva" pitchFamily="66" charset="0"/>
              </a:rPr>
              <a:t>Праздник</a:t>
            </a:r>
            <a:endParaRPr lang="ru-RU" sz="2400" b="1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24</Words>
  <PresentationFormat>Экран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ASUS</dc:creator>
  <cp:lastModifiedBy>ASUS</cp:lastModifiedBy>
  <cp:revision>2</cp:revision>
  <dcterms:created xsi:type="dcterms:W3CDTF">2017-01-24T15:05:49Z</dcterms:created>
  <dcterms:modified xsi:type="dcterms:W3CDTF">2017-01-24T15:23:27Z</dcterms:modified>
</cp:coreProperties>
</file>