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7" r:id="rId12"/>
    <p:sldId id="269" r:id="rId13"/>
    <p:sldId id="270" r:id="rId14"/>
    <p:sldId id="271" r:id="rId15"/>
    <p:sldId id="272" r:id="rId16"/>
    <p:sldId id="268" r:id="rId17"/>
    <p:sldId id="273" r:id="rId18"/>
    <p:sldId id="274" r:id="rId19"/>
    <p:sldId id="25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Рисунок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4480" y="1285860"/>
            <a:ext cx="3729038" cy="768337"/>
          </a:xfrm>
        </p:spPr>
        <p:txBody>
          <a:bodyPr/>
          <a:lstStyle/>
          <a:p>
            <a:pPr eaLnBrk="1" hangingPunct="1">
              <a:buNone/>
            </a:pPr>
            <a:endParaRPr lang="ru-RU" dirty="0" smtClean="0"/>
          </a:p>
        </p:txBody>
      </p:sp>
      <p:pic>
        <p:nvPicPr>
          <p:cNvPr id="2050" name="Picture 2" descr="http://900igr.net/datai/pedagogika/Mir-dejatelnosti-Peterson/0003-003-Kurs-Mir-dejatelnosti.png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 r="46745" b="-6636"/>
          <a:stretch>
            <a:fillRect/>
          </a:stretch>
        </p:blipFill>
        <p:spPr bwMode="auto">
          <a:xfrm>
            <a:off x="3929058" y="2428868"/>
            <a:ext cx="4786346" cy="3988622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785786" y="428604"/>
            <a:ext cx="4786346" cy="2857520"/>
          </a:xfrm>
          <a:prstGeom prst="cloudCallout">
            <a:avLst>
              <a:gd name="adj1" fmla="val 41477"/>
              <a:gd name="adj2" fmla="val 6742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Comic Sans MS" pitchFamily="66" charset="0"/>
              </a:rPr>
              <a:t>Добрый день!</a:t>
            </a:r>
            <a:endParaRPr lang="ru-RU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-10000"/>
          </a:blip>
          <a:srcRect l="7479" t="7320" r="7991" b="125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План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1571612"/>
          <a:ext cx="8429684" cy="4500593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84464"/>
                <a:gridCol w="4269704"/>
                <a:gridCol w="3775516"/>
              </a:tblGrid>
              <a:tr h="3214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</a:t>
                      </a:r>
                      <a:endParaRPr lang="ru-RU" sz="18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1 группа</a:t>
                      </a:r>
                      <a:endParaRPr lang="ru-RU" sz="1800" b="1" u="sng" kern="5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Найти описание экологических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праздников: Всемирный день окружающей среды</a:t>
                      </a:r>
                      <a:r>
                        <a:rPr lang="ru-RU" sz="18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, </a:t>
                      </a: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Всемирный день Воды, Международный день птиц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sng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 группа</a:t>
                      </a:r>
                      <a:endParaRPr lang="ru-RU" sz="1800" b="1" u="sng" kern="5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Найти описание экологических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праздников: Всемирный день защиты лесов, Всемирный день животных, 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Международный день Земли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2</a:t>
                      </a:r>
                      <a:endParaRPr lang="ru-RU" sz="18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Составить и записать кратко описание праздников</a:t>
                      </a:r>
                      <a:endParaRPr lang="ru-RU" sz="1800" b="0" kern="5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3</a:t>
                      </a:r>
                      <a:endParaRPr lang="ru-RU" sz="1800" b="1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0" kern="50" dirty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Дополнить свой экологический календарь и составить эталон</a:t>
                      </a:r>
                      <a:endParaRPr lang="ru-RU" sz="1800" b="0" kern="50" dirty="0">
                        <a:solidFill>
                          <a:schemeClr val="tx1"/>
                        </a:solidFill>
                        <a:latin typeface="Comic Sans MS" pitchFamily="66" charset="0"/>
                        <a:ea typeface="SimSun"/>
                        <a:cs typeface="Times New Roman"/>
                      </a:endParaRPr>
                    </a:p>
                  </a:txBody>
                  <a:tcPr marL="67476" marR="6747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экология\2334792_дети-земле-завода-дерево-небе-девушки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595" y="2857496"/>
            <a:ext cx="3983917" cy="3725978"/>
          </a:xfrm>
          <a:ln w="3810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2328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календарь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214282" y="1000108"/>
            <a:ext cx="1643074" cy="16430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Текст 18"/>
          <p:cNvSpPr txBox="1">
            <a:spLocks noGrp="1"/>
          </p:cNvSpPr>
          <p:nvPr>
            <p:ph type="body" idx="1"/>
          </p:nvPr>
        </p:nvSpPr>
        <p:spPr>
          <a:xfrm>
            <a:off x="1857356" y="1428736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Содержимое 12"/>
          <p:cNvSpPr>
            <a:spLocks noGrp="1"/>
          </p:cNvSpPr>
          <p:nvPr>
            <p:ph sz="half" idx="2"/>
          </p:nvPr>
        </p:nvSpPr>
        <p:spPr>
          <a:xfrm>
            <a:off x="4857752" y="2857496"/>
            <a:ext cx="3983917" cy="3725978"/>
          </a:xfrm>
          <a:ln w="38100">
            <a:solidFill>
              <a:srgbClr val="7030A0"/>
            </a:solidFill>
          </a:ln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22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4643439" y="1000108"/>
            <a:ext cx="1643074" cy="16430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57753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5" name="Текст 18"/>
          <p:cNvSpPr txBox="1">
            <a:spLocks noGrp="1"/>
          </p:cNvSpPr>
          <p:nvPr>
            <p:ph type="body" idx="1"/>
          </p:nvPr>
        </p:nvSpPr>
        <p:spPr>
          <a:xfrm>
            <a:off x="6286512" y="1357298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экология\2334792_дети-земле-завода-дерево-небе-девушки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595" y="2857496"/>
            <a:ext cx="3983917" cy="3725978"/>
          </a:xfrm>
          <a:ln w="38100">
            <a:solidFill>
              <a:srgbClr val="7030A0"/>
            </a:solidFill>
          </a:ln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Пробудить в каждом человеке желание способствовать охране окружающей среды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Праздник был провозглашен в 1972 году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День «зелёных» концертов, митингов, акций и т.д.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2328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календарь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214282" y="1000108"/>
            <a:ext cx="1643074" cy="16430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Текст 18"/>
          <p:cNvSpPr txBox="1">
            <a:spLocks noGrp="1"/>
          </p:cNvSpPr>
          <p:nvPr>
            <p:ph type="body" idx="1"/>
          </p:nvPr>
        </p:nvSpPr>
        <p:spPr>
          <a:xfrm>
            <a:off x="1857356" y="1428736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Содержимое 12"/>
          <p:cNvSpPr>
            <a:spLocks noGrp="1"/>
          </p:cNvSpPr>
          <p:nvPr>
            <p:ph sz="half" idx="2"/>
          </p:nvPr>
        </p:nvSpPr>
        <p:spPr>
          <a:xfrm>
            <a:off x="4857752" y="2857496"/>
            <a:ext cx="3983917" cy="3725978"/>
          </a:xfrm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Основан в 1971 году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Проинформировать общество о важности сохранения лесов и их значении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этот день проводятся акции, конкурсы, информационные встречи, высадка деревьев и т.д.</a:t>
            </a:r>
            <a:endParaRPr lang="ru-RU" dirty="0"/>
          </a:p>
        </p:txBody>
      </p:sp>
      <p:pic>
        <p:nvPicPr>
          <p:cNvPr id="22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4643439" y="1000108"/>
            <a:ext cx="1643074" cy="16430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57753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5" name="Текст 18"/>
          <p:cNvSpPr txBox="1">
            <a:spLocks noGrp="1"/>
          </p:cNvSpPr>
          <p:nvPr>
            <p:ph type="body" idx="1"/>
          </p:nvPr>
        </p:nvSpPr>
        <p:spPr>
          <a:xfrm>
            <a:off x="6286512" y="1357298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5 июня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1643050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Всемирный день окружающей среды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785926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21 марта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15716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Международный день лесов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экология\2334792_дети-земле-завода-дерево-небе-девушки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595" y="2857496"/>
            <a:ext cx="3983917" cy="3725978"/>
          </a:xfrm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Создан в 1993 году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Девиз «Вода – это жизнь»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Призван подчёркивать величайшее значение воды в нашей жизни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Решаются проблемы с нехваткой питьевой воды, загрязнением воды, нерациональное использование воды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2328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календарь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214282" y="1000108"/>
            <a:ext cx="1643074" cy="16430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Текст 18"/>
          <p:cNvSpPr txBox="1">
            <a:spLocks noGrp="1"/>
          </p:cNvSpPr>
          <p:nvPr>
            <p:ph type="body" idx="1"/>
          </p:nvPr>
        </p:nvSpPr>
        <p:spPr>
          <a:xfrm>
            <a:off x="1857356" y="1428736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Содержимое 12"/>
          <p:cNvSpPr>
            <a:spLocks noGrp="1"/>
          </p:cNvSpPr>
          <p:nvPr>
            <p:ph sz="half" idx="2"/>
          </p:nvPr>
        </p:nvSpPr>
        <p:spPr>
          <a:xfrm>
            <a:off x="4857752" y="2857496"/>
            <a:ext cx="3983917" cy="3725978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Основан в 1931 году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Отмечают в день покровителя животных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Общества защиты животных проводят акции и мероприятия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Установлен  с целью повышения активности в защите животных</a:t>
            </a:r>
            <a:endParaRPr lang="ru-RU" dirty="0" smtClean="0"/>
          </a:p>
        </p:txBody>
      </p:sp>
      <p:pic>
        <p:nvPicPr>
          <p:cNvPr id="22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4643439" y="1000108"/>
            <a:ext cx="1643074" cy="16430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57753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5" name="Текст 18"/>
          <p:cNvSpPr txBox="1">
            <a:spLocks noGrp="1"/>
          </p:cNvSpPr>
          <p:nvPr>
            <p:ph type="body" idx="1"/>
          </p:nvPr>
        </p:nvSpPr>
        <p:spPr>
          <a:xfrm>
            <a:off x="6286512" y="1357298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22 марта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16430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Всемирный день воды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7859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4 октября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15716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Всемирный день животных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C:\Users\ASUS\Desktop\экология\2334792_дети-земле-завода-дерево-небе-девушки.jpg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AutoShape 2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ru.stockfresh.com/thumbs/creative_stock/2334792_%D0%B4%D0%B5%D1%82%D0%B8-%D0%B7%D0%B5%D0%BC%D0%BB%D0%B5-%D0%B7%D0%B0%D0%B2%D0%BE%D0%B4%D0%B0-%D0%B4%D0%B5%D1%80%D0%B5%D0%B2%D0%BE-%D0%BD%D0%B5%D0%B1%D0%B5-%D0%B4%D0%B5%D0%B2%D1%83%D1%88%D0%BA%D0%B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28595" y="2857496"/>
            <a:ext cx="3983917" cy="3725978"/>
          </a:xfr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Создан в 1894 году в США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В Россию пришел в 19 веке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1910 год, Россия «Общество охранителей природы»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Благоустройство мест обитания птиц, создание скворечников и кормушек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0"/>
            <a:ext cx="823289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Экологический календарь</a:t>
            </a:r>
            <a:endParaRPr lang="ru-RU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33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214282" y="1000108"/>
            <a:ext cx="1643074" cy="164307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428596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9" name="Текст 18"/>
          <p:cNvSpPr txBox="1">
            <a:spLocks noGrp="1"/>
          </p:cNvSpPr>
          <p:nvPr>
            <p:ph type="body" idx="1"/>
          </p:nvPr>
        </p:nvSpPr>
        <p:spPr>
          <a:xfrm>
            <a:off x="1857356" y="1428736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57422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1" name="Содержимое 12"/>
          <p:cNvSpPr>
            <a:spLocks noGrp="1"/>
          </p:cNvSpPr>
          <p:nvPr>
            <p:ph sz="half" idx="2"/>
          </p:nvPr>
        </p:nvSpPr>
        <p:spPr>
          <a:xfrm>
            <a:off x="4857752" y="2857496"/>
            <a:ext cx="3983917" cy="3725978"/>
          </a:xfrm>
          <a:ln w="38100">
            <a:solidFill>
              <a:srgbClr val="7030A0"/>
            </a:solidFill>
          </a:ln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/>
              <a:t>Основан в 2009 году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Привлечение внимания общества к проблемам Земли</a:t>
            </a:r>
            <a:endParaRPr lang="ru-RU" dirty="0" smtClean="0"/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Учёные обсуждают глобальные экологические  проблемы планеты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/>
              <a:t>Акции благоустройства и озеленения </a:t>
            </a:r>
          </a:p>
        </p:txBody>
      </p:sp>
      <p:pic>
        <p:nvPicPr>
          <p:cNvPr id="22" name="Picture 9" descr="https://im0-tub-ru.yandex.net/i?id=d394da8d1de65245e0647401e4e761f6&amp;n=33&amp;h=215&amp;w=269"/>
          <p:cNvPicPr>
            <a:picLocks noChangeAspect="1" noChangeArrowheads="1"/>
          </p:cNvPicPr>
          <p:nvPr/>
        </p:nvPicPr>
        <p:blipFill>
          <a:blip r:embed="rId3"/>
          <a:srcRect l="13941" t="6977" r="16356" b="5813"/>
          <a:stretch>
            <a:fillRect/>
          </a:stretch>
        </p:blipFill>
        <p:spPr bwMode="auto">
          <a:xfrm>
            <a:off x="4643439" y="1000108"/>
            <a:ext cx="1643074" cy="1643074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4857753" y="1142984"/>
            <a:ext cx="1285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Дата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5" name="Текст 18"/>
          <p:cNvSpPr txBox="1">
            <a:spLocks noGrp="1"/>
          </p:cNvSpPr>
          <p:nvPr>
            <p:ph type="body" idx="1"/>
          </p:nvPr>
        </p:nvSpPr>
        <p:spPr>
          <a:xfrm>
            <a:off x="6286512" y="1357298"/>
            <a:ext cx="2540000" cy="134806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ru-RU" sz="2400" b="1" dirty="0" smtClean="0">
              <a:latin typeface="Monotype Corsiva" pitchFamily="66" charset="0"/>
            </a:endParaRPr>
          </a:p>
          <a:p>
            <a:endParaRPr lang="ru-RU" dirty="0" smtClean="0">
              <a:latin typeface="Monotype Corsiva" pitchFamily="66" charset="0"/>
            </a:endParaRPr>
          </a:p>
          <a:p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78" y="1000108"/>
            <a:ext cx="1500198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Monotype Corsiva" pitchFamily="66" charset="0"/>
              </a:rPr>
              <a:t>Праздник</a:t>
            </a:r>
            <a:endParaRPr lang="ru-RU" sz="2400" b="1" dirty="0">
              <a:latin typeface="Monotype Corsiva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8596" y="1857364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1 апреля 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000232" y="1643050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Международный день птиц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57752" y="178592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22 апреля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0826" y="1571612"/>
            <a:ext cx="214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Международный день Земли</a:t>
            </a:r>
            <a:endParaRPr lang="ru-RU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afisha.mosreg.ru/sites/default/files/events_photo/problemy_plane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699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ages.myshared.ru/4/311938/slide_14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4" name="Picture 4" descr="http://edikst.ru/misc/i/gallery/5158/4513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286388"/>
            <a:ext cx="1928826" cy="1571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million-wallpapers.ru/wallpapers/3/8/411386517004897/planeta-zemlya-fantaz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6" y="-1"/>
            <a:ext cx="9144026" cy="6857999"/>
          </a:xfrm>
          <a:prstGeom prst="rect">
            <a:avLst/>
          </a:prstGeom>
          <a:noFill/>
        </p:spPr>
      </p:pic>
      <p:pic>
        <p:nvPicPr>
          <p:cNvPr id="31748" name="Picture 4" descr="https://im0-tub-ru.yandex.net/i?id=7737d1df4f85436f5f13ca2dd314fd61&amp;n=33&amp;h=215&amp;w=287"/>
          <p:cNvPicPr>
            <a:picLocks noChangeAspect="1" noChangeArrowheads="1"/>
          </p:cNvPicPr>
          <p:nvPr/>
        </p:nvPicPr>
        <p:blipFill>
          <a:blip r:embed="rId3"/>
          <a:srcRect l="10452" t="6977" r="13764" b="19767"/>
          <a:stretch>
            <a:fillRect/>
          </a:stretch>
        </p:blipFill>
        <p:spPr bwMode="auto">
          <a:xfrm>
            <a:off x="428596" y="3818237"/>
            <a:ext cx="3571900" cy="2586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8643998" cy="5380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 l="3003" t="4395" r="3895" b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erego-shop.ru/gallery/images/933715_kartinka-vremena-go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ОСЕНЬ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71435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7286612" y="0"/>
            <a:ext cx="1857388" cy="639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ЗИМА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7286612" y="6218238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ВЕСНА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idx="1"/>
          </p:nvPr>
        </p:nvSpPr>
        <p:spPr>
          <a:xfrm>
            <a:off x="285720" y="5929330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ЛЕТО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5"/>
          <p:cNvSpPr>
            <a:spLocks noGrp="1"/>
          </p:cNvSpPr>
          <p:nvPr>
            <p:ph sz="half" idx="2"/>
          </p:nvPr>
        </p:nvSpPr>
        <p:spPr>
          <a:xfrm>
            <a:off x="0" y="128586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3" name="Содержимое 5"/>
          <p:cNvSpPr>
            <a:spLocks noGrp="1"/>
          </p:cNvSpPr>
          <p:nvPr>
            <p:ph sz="half" idx="2"/>
          </p:nvPr>
        </p:nvSpPr>
        <p:spPr>
          <a:xfrm>
            <a:off x="0" y="185736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71435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128586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sz="half" idx="2"/>
          </p:nvPr>
        </p:nvSpPr>
        <p:spPr>
          <a:xfrm>
            <a:off x="5415157" y="1860663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8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292893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9" name="Содержимое 5"/>
          <p:cNvSpPr>
            <a:spLocks noGrp="1"/>
          </p:cNvSpPr>
          <p:nvPr>
            <p:ph sz="half" idx="2"/>
          </p:nvPr>
        </p:nvSpPr>
        <p:spPr>
          <a:xfrm>
            <a:off x="0" y="242886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Содержимое 5"/>
          <p:cNvSpPr>
            <a:spLocks noGrp="1"/>
          </p:cNvSpPr>
          <p:nvPr>
            <p:ph sz="half" idx="2"/>
          </p:nvPr>
        </p:nvSpPr>
        <p:spPr>
          <a:xfrm>
            <a:off x="0" y="364331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sz="half" idx="2"/>
          </p:nvPr>
        </p:nvSpPr>
        <p:spPr>
          <a:xfrm>
            <a:off x="0" y="421481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half" idx="2"/>
          </p:nvPr>
        </p:nvSpPr>
        <p:spPr>
          <a:xfrm>
            <a:off x="0" y="4786322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Содержимое 5"/>
          <p:cNvSpPr>
            <a:spLocks noGrp="1"/>
          </p:cNvSpPr>
          <p:nvPr>
            <p:ph sz="half" idx="2"/>
          </p:nvPr>
        </p:nvSpPr>
        <p:spPr>
          <a:xfrm>
            <a:off x="0" y="535782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350043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5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4071942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6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464344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7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521495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8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578645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0" y="0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ОСЕНЬ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71435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День знаний</a:t>
            </a:r>
            <a:endParaRPr lang="ru-RU" dirty="0"/>
          </a:p>
        </p:txBody>
      </p:sp>
      <p:sp>
        <p:nvSpPr>
          <p:cNvPr id="9" name="Текст 4"/>
          <p:cNvSpPr txBox="1">
            <a:spLocks/>
          </p:cNvSpPr>
          <p:nvPr/>
        </p:nvSpPr>
        <p:spPr>
          <a:xfrm>
            <a:off x="7286612" y="0"/>
            <a:ext cx="1857388" cy="63976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ЗИМА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10" name="Текст 4"/>
          <p:cNvSpPr>
            <a:spLocks noGrp="1"/>
          </p:cNvSpPr>
          <p:nvPr>
            <p:ph type="body" idx="1"/>
          </p:nvPr>
        </p:nvSpPr>
        <p:spPr>
          <a:xfrm>
            <a:off x="7286612" y="6218238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ВЕСНА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1" name="Текст 4"/>
          <p:cNvSpPr>
            <a:spLocks noGrp="1"/>
          </p:cNvSpPr>
          <p:nvPr>
            <p:ph type="body" idx="1"/>
          </p:nvPr>
        </p:nvSpPr>
        <p:spPr>
          <a:xfrm>
            <a:off x="285720" y="5929330"/>
            <a:ext cx="1857388" cy="6397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latin typeface="Monotype Corsiva" pitchFamily="66" charset="0"/>
              </a:rPr>
              <a:t>ЛЕТО</a:t>
            </a:r>
            <a:endParaRPr lang="ru-RU" sz="3600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12" name="Содержимое 5"/>
          <p:cNvSpPr>
            <a:spLocks noGrp="1"/>
          </p:cNvSpPr>
          <p:nvPr>
            <p:ph sz="half" idx="2"/>
          </p:nvPr>
        </p:nvSpPr>
        <p:spPr>
          <a:xfrm>
            <a:off x="0" y="128586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13" name="Содержимое 5"/>
          <p:cNvSpPr>
            <a:spLocks noGrp="1"/>
          </p:cNvSpPr>
          <p:nvPr>
            <p:ph sz="half" idx="2"/>
          </p:nvPr>
        </p:nvSpPr>
        <p:spPr>
          <a:xfrm>
            <a:off x="0" y="185736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5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71435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Новый год</a:t>
            </a:r>
            <a:endParaRPr lang="ru-RU" dirty="0"/>
          </a:p>
        </p:txBody>
      </p:sp>
      <p:sp>
        <p:nvSpPr>
          <p:cNvPr id="16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128586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Рождество</a:t>
            </a:r>
            <a:endParaRPr lang="ru-RU" dirty="0"/>
          </a:p>
        </p:txBody>
      </p:sp>
      <p:sp>
        <p:nvSpPr>
          <p:cNvPr id="17" name="Содержимое 5"/>
          <p:cNvSpPr>
            <a:spLocks noGrp="1"/>
          </p:cNvSpPr>
          <p:nvPr>
            <p:ph sz="half" idx="2"/>
          </p:nvPr>
        </p:nvSpPr>
        <p:spPr>
          <a:xfrm>
            <a:off x="5415157" y="1860663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День защитника Отечества</a:t>
            </a:r>
            <a:endParaRPr lang="ru-RU" dirty="0"/>
          </a:p>
        </p:txBody>
      </p:sp>
      <p:sp>
        <p:nvSpPr>
          <p:cNvPr id="18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292893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День победы</a:t>
            </a:r>
            <a:endParaRPr lang="ru-RU" dirty="0"/>
          </a:p>
        </p:txBody>
      </p:sp>
      <p:sp>
        <p:nvSpPr>
          <p:cNvPr id="19" name="Содержимое 5"/>
          <p:cNvSpPr>
            <a:spLocks noGrp="1"/>
          </p:cNvSpPr>
          <p:nvPr>
            <p:ph sz="half" idx="2"/>
          </p:nvPr>
        </p:nvSpPr>
        <p:spPr>
          <a:xfrm>
            <a:off x="0" y="242886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0" name="Содержимое 5"/>
          <p:cNvSpPr>
            <a:spLocks noGrp="1"/>
          </p:cNvSpPr>
          <p:nvPr>
            <p:ph sz="half" idx="2"/>
          </p:nvPr>
        </p:nvSpPr>
        <p:spPr>
          <a:xfrm>
            <a:off x="0" y="364331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День России</a:t>
            </a:r>
            <a:endParaRPr lang="ru-RU" dirty="0"/>
          </a:p>
        </p:txBody>
      </p:sp>
      <p:sp>
        <p:nvSpPr>
          <p:cNvPr id="21" name="Содержимое 5"/>
          <p:cNvSpPr>
            <a:spLocks noGrp="1"/>
          </p:cNvSpPr>
          <p:nvPr>
            <p:ph sz="half" idx="2"/>
          </p:nvPr>
        </p:nvSpPr>
        <p:spPr>
          <a:xfrm>
            <a:off x="0" y="421481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День защиты детей</a:t>
            </a:r>
            <a:endParaRPr lang="ru-RU" dirty="0"/>
          </a:p>
        </p:txBody>
      </p:sp>
      <p:sp>
        <p:nvSpPr>
          <p:cNvPr id="22" name="Содержимое 5"/>
          <p:cNvSpPr>
            <a:spLocks noGrp="1"/>
          </p:cNvSpPr>
          <p:nvPr>
            <p:ph sz="half" idx="2"/>
          </p:nvPr>
        </p:nvSpPr>
        <p:spPr>
          <a:xfrm>
            <a:off x="0" y="4786322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3" name="Содержимое 5"/>
          <p:cNvSpPr>
            <a:spLocks noGrp="1"/>
          </p:cNvSpPr>
          <p:nvPr>
            <p:ph sz="half" idx="2"/>
          </p:nvPr>
        </p:nvSpPr>
        <p:spPr>
          <a:xfrm>
            <a:off x="0" y="535782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4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3500438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+mj-lt"/>
                <a:cs typeface="Times New Roman" pitchFamily="18" charset="0"/>
              </a:rPr>
              <a:t>День космонавтики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5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4071942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Международный женский</a:t>
            </a:r>
          </a:p>
          <a:p>
            <a:pPr>
              <a:buNone/>
            </a:pPr>
            <a:r>
              <a:rPr lang="ru-RU" dirty="0" smtClean="0"/>
              <a:t> день</a:t>
            </a:r>
            <a:endParaRPr lang="ru-RU" dirty="0"/>
          </a:p>
        </p:txBody>
      </p:sp>
      <p:sp>
        <p:nvSpPr>
          <p:cNvPr id="26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4643446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7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5214950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8" name="Содержимое 5"/>
          <p:cNvSpPr>
            <a:spLocks noGrp="1"/>
          </p:cNvSpPr>
          <p:nvPr>
            <p:ph sz="half" idx="2"/>
          </p:nvPr>
        </p:nvSpPr>
        <p:spPr>
          <a:xfrm>
            <a:off x="5429224" y="5786454"/>
            <a:ext cx="3714776" cy="57150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48" y="1071546"/>
            <a:ext cx="4857752" cy="47863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Всемирный день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Воды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Всемирный день окружающей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среды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Международный день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Земли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Всемирный день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животных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Всемирный день защиты 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лесов</a:t>
            </a:r>
          </a:p>
          <a:p>
            <a:pP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Международный день птиц</a:t>
            </a:r>
            <a:endParaRPr lang="ru-RU" sz="2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8434" name="Picture 2" descr="https://im0-tub-ru.yandex.net/i?id=76a5c13890bebee45a65852bdf03af41&amp;n=33&amp;h=215&amp;w=198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/>
          <a:stretch>
            <a:fillRect/>
          </a:stretch>
        </p:blipFill>
        <p:spPr bwMode="auto">
          <a:xfrm>
            <a:off x="142844" y="1357298"/>
            <a:ext cx="4086918" cy="44378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214950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Comic Sans MS" pitchFamily="66" charset="0"/>
              </a:rPr>
              <a:t>ЭКОЛОГИЯ</a:t>
            </a:r>
            <a:endParaRPr lang="ru-RU" sz="48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ASUS\Desktop\экология\ecolog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8929718" cy="393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zyuzinomedia.ru/upload/medialibrary/466/466de9e64620f9d02f6a765f1761c7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357430"/>
            <a:ext cx="6400816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ЭКОЛОГИЧЕСКИЕ </a:t>
            </a:r>
            <a:b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5400" dirty="0" smtClean="0">
                <a:solidFill>
                  <a:srgbClr val="C00000"/>
                </a:solidFill>
                <a:latin typeface="Comic Sans MS" pitchFamily="66" charset="0"/>
              </a:rPr>
              <a:t>ПРАЗДНИКИ</a:t>
            </a:r>
            <a:endParaRPr lang="ru-RU" sz="54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Comic Sans MS" pitchFamily="66" charset="0"/>
              </a:rPr>
              <a:t>2017 – ГОД ЭКОЛОГИИ В РОССИИ</a:t>
            </a:r>
            <a:endParaRPr lang="ru-RU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C:\Users\ASUS\Desktop\экология\37634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3786214" cy="5357494"/>
          </a:xfrm>
          <a:prstGeom prst="rect">
            <a:avLst/>
          </a:prstGeom>
          <a:noFill/>
        </p:spPr>
      </p:pic>
      <p:pic>
        <p:nvPicPr>
          <p:cNvPr id="23556" name="Picture 4" descr="https://im0-tub-ru.yandex.net/i?id=81d29ca92d841276e4b3920d0c28e4dc&amp;n=33&amp;h=215&amp;w=3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71678"/>
            <a:ext cx="5000628" cy="31542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153</TotalTime>
  <Words>332</Words>
  <PresentationFormat>Экран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ЭКОЛОГИЯ</vt:lpstr>
      <vt:lpstr>ЭКОЛОГИЧЕСКИЕ  ПРАЗДНИКИ</vt:lpstr>
      <vt:lpstr>2017 – ГОД ЭКОЛОГИИ В РОССИИ</vt:lpstr>
      <vt:lpstr>Слайд 10</vt:lpstr>
      <vt:lpstr>План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17</cp:revision>
  <dcterms:created xsi:type="dcterms:W3CDTF">2017-01-24T14:45:33Z</dcterms:created>
  <dcterms:modified xsi:type="dcterms:W3CDTF">2017-01-29T12:35:20Z</dcterms:modified>
</cp:coreProperties>
</file>