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2CFD3-EFEA-4C52-A69A-23766C168C71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539E6-CBB2-4BAC-BFBF-D74E0109A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23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E032-0319-4EED-BFEA-8789838EBC59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C1D-8F5B-48F3-B311-FC8DB95738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46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E032-0319-4EED-BFEA-8789838EBC59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C1D-8F5B-48F3-B311-FC8DB95738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61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E032-0319-4EED-BFEA-8789838EBC59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C1D-8F5B-48F3-B311-FC8DB95738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77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E032-0319-4EED-BFEA-8789838EBC59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C1D-8F5B-48F3-B311-FC8DB95738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27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E032-0319-4EED-BFEA-8789838EBC59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C1D-8F5B-48F3-B311-FC8DB95738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01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E032-0319-4EED-BFEA-8789838EBC59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C1D-8F5B-48F3-B311-FC8DB95738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014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E032-0319-4EED-BFEA-8789838EBC59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C1D-8F5B-48F3-B311-FC8DB95738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66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E032-0319-4EED-BFEA-8789838EBC59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C1D-8F5B-48F3-B311-FC8DB95738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587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E032-0319-4EED-BFEA-8789838EBC59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C1D-8F5B-48F3-B311-FC8DB95738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232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E032-0319-4EED-BFEA-8789838EBC59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C1D-8F5B-48F3-B311-FC8DB95738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752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E032-0319-4EED-BFEA-8789838EBC59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C1D-8F5B-48F3-B311-FC8DB95738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27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3E032-0319-4EED-BFEA-8789838EBC59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5DC1D-8F5B-48F3-B311-FC8DB95738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9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mg1.liveinternet.ru/images/attach/c/4/79/73/79073501_large_0_63eba_da0c53d1_XL.png" TargetMode="External"/><Relationship Id="rId3" Type="http://schemas.openxmlformats.org/officeDocument/2006/relationships/hyperlink" Target="http://images.yandex.ru/yandsearch?text=%D1%82%D1%80%D0%B0%D0%B2%D0%B0%20%D0%BE%D0%B1%D0%BE%D0%B8&amp;fp=0&amp;pos=0&amp;uinfo=ww-1185-wh-535-fw-960-fh-448-pd-0.8500000238418579&amp;rpt=simage&amp;img_url=http://img1.liveinternet.ru/images/attach/c/2/74/88/74088773_58.jpg" TargetMode="Externa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54;&#1082;&#1089;&#1072;&#1085;&#1072;\Desktop\&#1079;&#1072;&#1085;&#1103;&#1090;&#1080;&#1077;\&#1050;&#1072;&#1078;&#1076;&#1099;&#1081;_&#1044;&#1077;&#1085;&#1100;.mp3" TargetMode="External"/><Relationship Id="rId6" Type="http://schemas.openxmlformats.org/officeDocument/2006/relationships/hyperlink" Target="http://fotki.yandex.ru/users/annaze63/view/239773/" TargetMode="External"/><Relationship Id="rId11" Type="http://schemas.openxmlformats.org/officeDocument/2006/relationships/image" Target="../media/image4.png"/><Relationship Id="rId5" Type="http://schemas.microsoft.com/office/2007/relationships/hdphoto" Target="../media/hdphoto1.wdp"/><Relationship Id="rId10" Type="http://schemas.openxmlformats.org/officeDocument/2006/relationships/audio" Target="../media/audio1.wav"/><Relationship Id="rId4" Type="http://schemas.openxmlformats.org/officeDocument/2006/relationships/image" Target="../media/image1.png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mages.yandex.ru/yandsearch?text=%D1%82%D1%80%D0%B0%D0%B2%D0%B0%20%D0%BE%D0%B1%D0%BE%D0%B8&amp;fp=0&amp;pos=0&amp;uinfo=ww-1185-wh-535-fw-960-fh-448-pd-0.8500000238418579&amp;rpt=simage&amp;img_url=http://img1.liveinternet.ru/images/attach/c/2/74/88/74088773_58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img1.liveinternet.ru/images/attach/c/4/79/73/79073495_large_0_63ea9_6a8c811e_XL.png" TargetMode="Externa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mages.yandex.ru/yandsearch?text=%D1%82%D1%80%D0%B0%D0%B2%D0%B0%20%D0%BE%D0%B1%D0%BE%D0%B8&amp;fp=0&amp;pos=0&amp;uinfo=ww-1185-wh-535-fw-960-fh-448-pd-0.8500000238418579&amp;rpt=simage&amp;img_url=http://img1.liveinternet.ru/images/attach/c/2/74/88/74088773_58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m5-tub-ru.yandex.net/i?id=205218389-04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  <a14:imgEffect>
                      <a14:colorTemperature colorTemp="59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175" y="5680"/>
            <a:ext cx="914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54541" y="695918"/>
            <a:ext cx="6368664" cy="1091794"/>
          </a:xfrm>
          <a:prstGeom prst="rect">
            <a:avLst/>
          </a:prstGeom>
          <a:noFill/>
        </p:spPr>
        <p:txBody>
          <a:bodyPr wrap="none" rtlCol="0">
            <a:prstTxWarp prst="textCanUp">
              <a:avLst/>
            </a:prstTxWarp>
            <a:spAutoFit/>
          </a:bodyPr>
          <a:lstStyle/>
          <a:p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Физминутка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для глаз.</a:t>
            </a:r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72540" y="5661248"/>
            <a:ext cx="6076093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905"/>
                <a:solidFill>
                  <a:srgbClr val="FFFF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Автор: </a:t>
            </a:r>
            <a:r>
              <a:rPr lang="ru-RU" sz="2800" b="1" dirty="0" smtClean="0">
                <a:ln w="1905"/>
                <a:solidFill>
                  <a:srgbClr val="FFFF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Майорова О. Н.</a:t>
            </a:r>
            <a:endParaRPr lang="ru-RU" sz="2800" b="1" dirty="0" smtClean="0">
              <a:ln w="1905"/>
              <a:solidFill>
                <a:srgbClr val="FFFF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800" b="1" dirty="0" smtClean="0">
                <a:ln w="1905"/>
                <a:solidFill>
                  <a:srgbClr val="FFFF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Г. Жигулёвск</a:t>
            </a:r>
            <a:endParaRPr lang="ru-RU" sz="2800" b="1" dirty="0">
              <a:ln w="1905"/>
              <a:solidFill>
                <a:srgbClr val="FFFF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9" name="Picture 6" descr="клипарт для коллажа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209" y="2603110"/>
            <a:ext cx="1523556" cy="152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0_63eba_da0c53d1_XL (700x490, 328Kb)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474" y="1996625"/>
            <a:ext cx="5256584" cy="3679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Каждый_День.mp3">
            <a:hlinkClick r:id="" action="ppaction://media">
              <a:snd r:embed="rId10" name="wind.wav"/>
            </a:hlinkClick>
          </p:cNvPr>
          <p:cNvPicPr>
            <a:picLocks noRot="1" noChangeAspect="1"/>
          </p:cNvPicPr>
          <p:nvPr>
            <a:audioFile r:link="rId1"/>
          </p:nvPr>
        </p:nvPicPr>
        <p:blipFill>
          <a:blip r:embed="rId11" cstate="print"/>
          <a:stretch>
            <a:fillRect/>
          </a:stretch>
        </p:blipFill>
        <p:spPr>
          <a:xfrm>
            <a:off x="8676456" y="630932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60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3">
                <p:cTn id="3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5-tub-ru.yandex.net/i?id=205218389-0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  <a14:imgEffect>
                      <a14:colorTemperature colorTemp="59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30393"/>
            <a:ext cx="914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0_63ea9_6a8c811e_XL (619x700, 271Kb)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-34226"/>
            <a:ext cx="1567677" cy="1772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0_63ea9_6a8c811e_XL (619x700, 271Kb)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418" y="2132855"/>
            <a:ext cx="1567677" cy="1772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4" descr="0_63ea9_6a8c811e_XL (619x700, 271Kb)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417" y="5085183"/>
            <a:ext cx="1567677" cy="1772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 descr="0_63ea9_6a8c811e_XL (619x700, 271Kb)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55" y="5035374"/>
            <a:ext cx="1567677" cy="1772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0_63ea9_6a8c811e_XL (619x700, 271Kb)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660" y="15395"/>
            <a:ext cx="1567677" cy="1772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4" descr="0_63ea9_6a8c811e_XL (619x700, 271Kb)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78597"/>
            <a:ext cx="4680520" cy="529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04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3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3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0"/>
                            </p:stCondLst>
                            <p:childTnLst>
                              <p:par>
                                <p:cTn id="3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3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1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500"/>
                            </p:stCondLst>
                            <p:childTnLst>
                              <p:par>
                                <p:cTn id="4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3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8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1500"/>
                            </p:stCondLst>
                            <p:childTnLst>
                              <p:par>
                                <p:cTn id="5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3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3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0"/>
                            </p:stCondLst>
                            <p:childTnLst>
                              <p:par>
                                <p:cTn id="5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3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3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8500"/>
                            </p:stCondLst>
                            <p:childTnLst>
                              <p:par>
                                <p:cTn id="6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3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2000"/>
                            </p:stCondLst>
                            <p:childTnLst>
                              <p:par>
                                <p:cTn id="6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0"/>
                            </p:stCondLst>
                            <p:childTnLst>
                              <p:par>
                                <p:cTn id="7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3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3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8500"/>
                            </p:stCondLst>
                            <p:childTnLst>
                              <p:par>
                                <p:cTn id="7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3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3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2000"/>
                            </p:stCondLst>
                            <p:childTnLst>
                              <p:par>
                                <p:cTn id="8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3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3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5500"/>
                            </p:stCondLst>
                            <p:childTnLst>
                              <p:par>
                                <p:cTn id="8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7500"/>
                            </p:stCondLst>
                            <p:childTnLst>
                              <p:par>
                                <p:cTn id="90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01 -0.05131 C 0.23993 -0.05131 0.41928 0.14236 0.41928 0.38317 C 0.41928 0.62237 0.23993 0.81881 0.02101 0.81881 C -0.19826 0.81881 -0.37621 0.62237 -0.37621 0.38317 C -0.37621 0.14236 -0.19826 -0.05131 0.02101 -0.05131 Z " pathEditMode="relative" rAng="0" ptsTypes="fffff">
                                      <p:cBhvr>
                                        <p:cTn id="9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434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0500"/>
                            </p:stCondLst>
                            <p:childTnLst>
                              <p:par>
                                <p:cTn id="93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 -0.05131 C 0.24045 -0.05131 0.41892 0.14074 0.41892 0.37832 C 0.41892 0.61497 0.24045 0.80795 0.021 0.80795 C -0.19827 0.80795 -0.37639 0.61497 -0.37639 0.37832 C -0.37639 0.14074 -0.19827 -0.05131 0.021 -0.05131 Z " pathEditMode="relative" rAng="0" ptsTypes="fffff">
                                      <p:cBhvr>
                                        <p:cTn id="9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4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3500"/>
                            </p:stCondLst>
                            <p:childTnLst>
                              <p:par>
                                <p:cTn id="96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 -0.05131 C 0.23802 -0.05131 0.41475 0.14074 0.41475 0.37809 C 0.41475 0.61497 0.23802 0.80818 0.021 0.80818 C -0.19636 0.80818 -0.37275 0.61497 -0.37275 0.37809 C -0.37275 0.14074 -0.19636 -0.05131 0.021 -0.05131 Z " pathEditMode="relative" rAng="0" ptsTypes="fffff">
                                      <p:cBhvr>
                                        <p:cTn id="9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6500"/>
                            </p:stCondLst>
                            <p:childTnLst>
                              <p:par>
                                <p:cTn id="9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9500"/>
                            </p:stCondLst>
                            <p:childTnLst>
                              <p:par>
                                <p:cTn id="10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71500"/>
                            </p:stCondLst>
                            <p:childTnLst>
                              <p:par>
                                <p:cTn id="111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3500"/>
                            </p:stCondLst>
                            <p:childTnLst>
                              <p:par>
                                <p:cTn id="11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75500"/>
                            </p:stCondLst>
                            <p:childTnLst>
                              <p:par>
                                <p:cTn id="12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77500"/>
                            </p:stCondLst>
                            <p:childTnLst>
                              <p:par>
                                <p:cTn id="13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79500"/>
                            </p:stCondLst>
                            <p:childTnLst>
                              <p:par>
                                <p:cTn id="13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5-tub-ru.yandex.net/i?id=205218389-0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  <a14:imgEffect>
                      <a14:colorTemperature colorTemp="59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408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0_849c7_37722e4a_XL (438x503, 227Kb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481" y="3429000"/>
            <a:ext cx="2956198" cy="339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511712" y="1340768"/>
            <a:ext cx="61205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Берегите зрение!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226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4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17</Words>
  <Application>Microsoft Office PowerPoint</Application>
  <PresentationFormat>Экран (4:3)</PresentationFormat>
  <Paragraphs>4</Paragraphs>
  <Slides>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 Майорова</cp:lastModifiedBy>
  <cp:revision>14</cp:revision>
  <dcterms:created xsi:type="dcterms:W3CDTF">2014-03-15T18:55:41Z</dcterms:created>
  <dcterms:modified xsi:type="dcterms:W3CDTF">2016-03-13T19:45:03Z</dcterms:modified>
</cp:coreProperties>
</file>